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8" r:id="rId5"/>
    <p:sldId id="269" r:id="rId6"/>
    <p:sldId id="258" r:id="rId7"/>
    <p:sldId id="270" r:id="rId8"/>
    <p:sldId id="259" r:id="rId9"/>
    <p:sldId id="271" r:id="rId10"/>
    <p:sldId id="260" r:id="rId11"/>
    <p:sldId id="261" r:id="rId12"/>
    <p:sldId id="262" r:id="rId13"/>
    <p:sldId id="272" r:id="rId14"/>
    <p:sldId id="265" r:id="rId15"/>
    <p:sldId id="266" r:id="rId16"/>
    <p:sldId id="263" r:id="rId17"/>
    <p:sldId id="26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6EB2BE-E6F1-49D2-8D61-43E0067DA92C}" v="2" dt="2026-08-23T11:18:21.0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A. Miller" userId="45f8d399-9bb1-416a-be26-ed7a7d41e0d8" providerId="ADAL" clId="{A237D075-7FE6-486C-964C-67AD355B5C56}"/>
    <pc:docChg chg="undo custSel addSld delSld modSld sldOrd">
      <pc:chgData name="Steven A. Miller" userId="45f8d399-9bb1-416a-be26-ed7a7d41e0d8" providerId="ADAL" clId="{A237D075-7FE6-486C-964C-67AD355B5C56}" dt="2026-08-23T11:18:41.774" v="2392" actId="1076"/>
      <pc:docMkLst>
        <pc:docMk/>
      </pc:docMkLst>
      <pc:sldChg chg="addSp delSp modSp mod">
        <pc:chgData name="Steven A. Miller" userId="45f8d399-9bb1-416a-be26-ed7a7d41e0d8" providerId="ADAL" clId="{A237D075-7FE6-486C-964C-67AD355B5C56}" dt="2026-08-23T11:17:57.314" v="2385" actId="931"/>
        <pc:sldMkLst>
          <pc:docMk/>
          <pc:sldMk cId="2446621532" sldId="256"/>
        </pc:sldMkLst>
        <pc:picChg chg="add mod">
          <ac:chgData name="Steven A. Miller" userId="45f8d399-9bb1-416a-be26-ed7a7d41e0d8" providerId="ADAL" clId="{A237D075-7FE6-486C-964C-67AD355B5C56}" dt="2026-08-23T11:17:57.314" v="2385" actId="931"/>
          <ac:picMkLst>
            <pc:docMk/>
            <pc:sldMk cId="2446621532" sldId="256"/>
            <ac:picMk id="3" creationId="{1896C7CA-5879-3682-EAB7-6C80F26D8519}"/>
          </ac:picMkLst>
        </pc:picChg>
        <pc:picChg chg="add del mod ord modCrop">
          <ac:chgData name="Steven A. Miller" userId="45f8d399-9bb1-416a-be26-ed7a7d41e0d8" providerId="ADAL" clId="{A237D075-7FE6-486C-964C-67AD355B5C56}" dt="2026-08-23T11:17:28.380" v="2384" actId="478"/>
          <ac:picMkLst>
            <pc:docMk/>
            <pc:sldMk cId="2446621532" sldId="256"/>
            <ac:picMk id="8" creationId="{61FA037A-D9B2-2E7F-9D2A-CA1F0CAA0F0B}"/>
          </ac:picMkLst>
        </pc:picChg>
      </pc:sldChg>
      <pc:sldChg chg="addSp delSp modSp mod ord">
        <pc:chgData name="Steven A. Miller" userId="45f8d399-9bb1-416a-be26-ed7a7d41e0d8" providerId="ADAL" clId="{A237D075-7FE6-486C-964C-67AD355B5C56}" dt="2026-08-17T20:27:51.406" v="1468" actId="1076"/>
        <pc:sldMkLst>
          <pc:docMk/>
          <pc:sldMk cId="3364370333" sldId="257"/>
        </pc:sldMkLst>
        <pc:spChg chg="mod">
          <ac:chgData name="Steven A. Miller" userId="45f8d399-9bb1-416a-be26-ed7a7d41e0d8" providerId="ADAL" clId="{A237D075-7FE6-486C-964C-67AD355B5C56}" dt="2026-08-17T20:18:30.236" v="1297" actId="1076"/>
          <ac:spMkLst>
            <pc:docMk/>
            <pc:sldMk cId="3364370333" sldId="257"/>
            <ac:spMk id="12" creationId="{EEE59842-DD5D-1834-BE86-02953E3419E7}"/>
          </ac:spMkLst>
        </pc:spChg>
        <pc:spChg chg="add mod">
          <ac:chgData name="Steven A. Miller" userId="45f8d399-9bb1-416a-be26-ed7a7d41e0d8" providerId="ADAL" clId="{A237D075-7FE6-486C-964C-67AD355B5C56}" dt="2026-08-17T20:23:32.366" v="1377" actId="164"/>
          <ac:spMkLst>
            <pc:docMk/>
            <pc:sldMk cId="3364370333" sldId="257"/>
            <ac:spMk id="16" creationId="{A218851C-DBCB-DB14-D1F0-ACA6D8EA6957}"/>
          </ac:spMkLst>
        </pc:spChg>
        <pc:spChg chg="add mod">
          <ac:chgData name="Steven A. Miller" userId="45f8d399-9bb1-416a-be26-ed7a7d41e0d8" providerId="ADAL" clId="{A237D075-7FE6-486C-964C-67AD355B5C56}" dt="2026-08-17T20:27:48.145" v="1467" actId="164"/>
          <ac:spMkLst>
            <pc:docMk/>
            <pc:sldMk cId="3364370333" sldId="257"/>
            <ac:spMk id="21" creationId="{478FB014-46FA-8933-14C1-3FC34B701242}"/>
          </ac:spMkLst>
        </pc:spChg>
        <pc:grpChg chg="add mod">
          <ac:chgData name="Steven A. Miller" userId="45f8d399-9bb1-416a-be26-ed7a7d41e0d8" providerId="ADAL" clId="{A237D075-7FE6-486C-964C-67AD355B5C56}" dt="2026-08-17T20:23:32.366" v="1377" actId="164"/>
          <ac:grpSpMkLst>
            <pc:docMk/>
            <pc:sldMk cId="3364370333" sldId="257"/>
            <ac:grpSpMk id="13" creationId="{2F553750-DFDF-6E69-5C5D-3E4DE3067F03}"/>
          </ac:grpSpMkLst>
        </pc:grpChg>
        <pc:grpChg chg="add mod">
          <ac:chgData name="Steven A. Miller" userId="45f8d399-9bb1-416a-be26-ed7a7d41e0d8" providerId="ADAL" clId="{A237D075-7FE6-486C-964C-67AD355B5C56}" dt="2026-08-17T20:27:48.145" v="1467" actId="164"/>
          <ac:grpSpMkLst>
            <pc:docMk/>
            <pc:sldMk cId="3364370333" sldId="257"/>
            <ac:grpSpMk id="19" creationId="{D2D4B728-621A-DB04-EA7C-F747B202935F}"/>
          </ac:grpSpMkLst>
        </pc:grpChg>
        <pc:grpChg chg="add mod">
          <ac:chgData name="Steven A. Miller" userId="45f8d399-9bb1-416a-be26-ed7a7d41e0d8" providerId="ADAL" clId="{A237D075-7FE6-486C-964C-67AD355B5C56}" dt="2026-08-17T20:27:51.406" v="1468" actId="1076"/>
          <ac:grpSpMkLst>
            <pc:docMk/>
            <pc:sldMk cId="3364370333" sldId="257"/>
            <ac:grpSpMk id="22" creationId="{AB5FCB5C-8C92-78AB-17F0-A030E92CE68C}"/>
          </ac:grpSpMkLst>
        </pc:grpChg>
        <pc:picChg chg="add mod modCrop">
          <ac:chgData name="Steven A. Miller" userId="45f8d399-9bb1-416a-be26-ed7a7d41e0d8" providerId="ADAL" clId="{A237D075-7FE6-486C-964C-67AD355B5C56}" dt="2026-08-17T20:15:56.721" v="1178" actId="164"/>
          <ac:picMkLst>
            <pc:docMk/>
            <pc:sldMk cId="3364370333" sldId="257"/>
            <ac:picMk id="2" creationId="{54BC0A89-D378-2AE9-0270-E9D188EA5203}"/>
          </ac:picMkLst>
        </pc:picChg>
        <pc:picChg chg="add mod ord modCrop">
          <ac:chgData name="Steven A. Miller" userId="45f8d399-9bb1-416a-be26-ed7a7d41e0d8" providerId="ADAL" clId="{A237D075-7FE6-486C-964C-67AD355B5C56}" dt="2026-08-17T20:17:08.639" v="1245" actId="1035"/>
          <ac:picMkLst>
            <pc:docMk/>
            <pc:sldMk cId="3364370333" sldId="257"/>
            <ac:picMk id="3" creationId="{F1F33672-9F72-76A0-061E-A074D7C1ABCA}"/>
          </ac:picMkLst>
        </pc:picChg>
        <pc:picChg chg="add mod">
          <ac:chgData name="Steven A. Miller" userId="45f8d399-9bb1-416a-be26-ed7a7d41e0d8" providerId="ADAL" clId="{A237D075-7FE6-486C-964C-67AD355B5C56}" dt="2026-08-17T20:17:13.113" v="1255" actId="1035"/>
          <ac:picMkLst>
            <pc:docMk/>
            <pc:sldMk cId="3364370333" sldId="257"/>
            <ac:picMk id="5" creationId="{E16EEA79-DED4-DF04-0D1A-4161F50C89C9}"/>
          </ac:picMkLst>
        </pc:picChg>
        <pc:picChg chg="add mod">
          <ac:chgData name="Steven A. Miller" userId="45f8d399-9bb1-416a-be26-ed7a7d41e0d8" providerId="ADAL" clId="{A237D075-7FE6-486C-964C-67AD355B5C56}" dt="2026-08-17T20:17:02.039" v="1235" actId="1035"/>
          <ac:picMkLst>
            <pc:docMk/>
            <pc:sldMk cId="3364370333" sldId="257"/>
            <ac:picMk id="9" creationId="{88F5E762-DB6F-4D92-E359-444FC077A186}"/>
          </ac:picMkLst>
        </pc:picChg>
      </pc:sldChg>
      <pc:sldChg chg="addSp delSp modSp mod">
        <pc:chgData name="Steven A. Miller" userId="45f8d399-9bb1-416a-be26-ed7a7d41e0d8" providerId="ADAL" clId="{A237D075-7FE6-486C-964C-67AD355B5C56}" dt="2026-08-22T17:06:03.098" v="2110" actId="34135"/>
        <pc:sldMkLst>
          <pc:docMk/>
          <pc:sldMk cId="2840706100" sldId="258"/>
        </pc:sldMkLst>
        <pc:spChg chg="mod">
          <ac:chgData name="Steven A. Miller" userId="45f8d399-9bb1-416a-be26-ed7a7d41e0d8" providerId="ADAL" clId="{A237D075-7FE6-486C-964C-67AD355B5C56}" dt="2026-08-22T17:06:03.098" v="2110" actId="34135"/>
          <ac:spMkLst>
            <pc:docMk/>
            <pc:sldMk cId="2840706100" sldId="258"/>
            <ac:spMk id="6" creationId="{F904F82C-EAD5-A3B8-DBA5-0FEE85C64D15}"/>
          </ac:spMkLst>
        </pc:spChg>
        <pc:spChg chg="mod">
          <ac:chgData name="Steven A. Miller" userId="45f8d399-9bb1-416a-be26-ed7a7d41e0d8" providerId="ADAL" clId="{A237D075-7FE6-486C-964C-67AD355B5C56}" dt="2026-08-22T17:06:03.098" v="2110" actId="34135"/>
          <ac:spMkLst>
            <pc:docMk/>
            <pc:sldMk cId="2840706100" sldId="258"/>
            <ac:spMk id="11" creationId="{198AE033-CF97-C378-AE85-B10C8056D0C7}"/>
          </ac:spMkLst>
        </pc:spChg>
        <pc:spChg chg="mod">
          <ac:chgData name="Steven A. Miller" userId="45f8d399-9bb1-416a-be26-ed7a7d41e0d8" providerId="ADAL" clId="{A237D075-7FE6-486C-964C-67AD355B5C56}" dt="2026-08-22T17:06:03.098" v="2110" actId="34135"/>
          <ac:spMkLst>
            <pc:docMk/>
            <pc:sldMk cId="2840706100" sldId="258"/>
            <ac:spMk id="12" creationId="{EEE59842-DD5D-1834-BE86-02953E3419E7}"/>
          </ac:spMkLst>
        </pc:spChg>
        <pc:spChg chg="mod">
          <ac:chgData name="Steven A. Miller" userId="45f8d399-9bb1-416a-be26-ed7a7d41e0d8" providerId="ADAL" clId="{A237D075-7FE6-486C-964C-67AD355B5C56}" dt="2026-08-22T17:06:03.098" v="2110" actId="34135"/>
          <ac:spMkLst>
            <pc:docMk/>
            <pc:sldMk cId="2840706100" sldId="258"/>
            <ac:spMk id="15" creationId="{F4BBED8B-1C05-0EC6-EA32-39C59C1EA3C5}"/>
          </ac:spMkLst>
        </pc:spChg>
        <pc:spChg chg="mod">
          <ac:chgData name="Steven A. Miller" userId="45f8d399-9bb1-416a-be26-ed7a7d41e0d8" providerId="ADAL" clId="{A237D075-7FE6-486C-964C-67AD355B5C56}" dt="2026-08-22T17:06:03.098" v="2110" actId="34135"/>
          <ac:spMkLst>
            <pc:docMk/>
            <pc:sldMk cId="2840706100" sldId="258"/>
            <ac:spMk id="18" creationId="{2B77B764-6F4C-90E8-EB74-693BC31A8EFE}"/>
          </ac:spMkLst>
        </pc:spChg>
        <pc:picChg chg="del">
          <ac:chgData name="Steven A. Miller" userId="45f8d399-9bb1-416a-be26-ed7a7d41e0d8" providerId="ADAL" clId="{A237D075-7FE6-486C-964C-67AD355B5C56}" dt="2026-08-22T16:56:38.070" v="1988" actId="478"/>
          <ac:picMkLst>
            <pc:docMk/>
            <pc:sldMk cId="2840706100" sldId="258"/>
            <ac:picMk id="3" creationId="{6BA7421B-26E4-D217-9E31-F1AD111F1ED6}"/>
          </ac:picMkLst>
        </pc:picChg>
        <pc:picChg chg="add mod modCrop">
          <ac:chgData name="Steven A. Miller" userId="45f8d399-9bb1-416a-be26-ed7a7d41e0d8" providerId="ADAL" clId="{A237D075-7FE6-486C-964C-67AD355B5C56}" dt="2026-08-22T17:06:03.098" v="2110" actId="34135"/>
          <ac:picMkLst>
            <pc:docMk/>
            <pc:sldMk cId="2840706100" sldId="258"/>
            <ac:picMk id="4" creationId="{056A1AC3-EA03-E327-42EB-529A0E0B7A41}"/>
          </ac:picMkLst>
        </pc:picChg>
        <pc:picChg chg="del">
          <ac:chgData name="Steven A. Miller" userId="45f8d399-9bb1-416a-be26-ed7a7d41e0d8" providerId="ADAL" clId="{A237D075-7FE6-486C-964C-67AD355B5C56}" dt="2026-08-22T16:57:28.046" v="1996" actId="478"/>
          <ac:picMkLst>
            <pc:docMk/>
            <pc:sldMk cId="2840706100" sldId="258"/>
            <ac:picMk id="5" creationId="{77557EE2-580C-064E-7D06-852BC2732B94}"/>
          </ac:picMkLst>
        </pc:picChg>
        <pc:picChg chg="add mod">
          <ac:chgData name="Steven A. Miller" userId="45f8d399-9bb1-416a-be26-ed7a7d41e0d8" providerId="ADAL" clId="{A237D075-7FE6-486C-964C-67AD355B5C56}" dt="2026-08-22T17:06:03.098" v="2110" actId="34135"/>
          <ac:picMkLst>
            <pc:docMk/>
            <pc:sldMk cId="2840706100" sldId="258"/>
            <ac:picMk id="8" creationId="{E7ACA35F-DEAD-2E51-D7E5-B5F79E9B43B6}"/>
          </ac:picMkLst>
        </pc:picChg>
        <pc:picChg chg="del">
          <ac:chgData name="Steven A. Miller" userId="45f8d399-9bb1-416a-be26-ed7a7d41e0d8" providerId="ADAL" clId="{A237D075-7FE6-486C-964C-67AD355B5C56}" dt="2026-08-22T16:57:55.434" v="2000" actId="478"/>
          <ac:picMkLst>
            <pc:docMk/>
            <pc:sldMk cId="2840706100" sldId="258"/>
            <ac:picMk id="9" creationId="{1E0CD653-8C54-0E6B-C260-6C90485CDEDF}"/>
          </ac:picMkLst>
        </pc:picChg>
        <pc:picChg chg="add mod">
          <ac:chgData name="Steven A. Miller" userId="45f8d399-9bb1-416a-be26-ed7a7d41e0d8" providerId="ADAL" clId="{A237D075-7FE6-486C-964C-67AD355B5C56}" dt="2026-08-22T17:06:03.098" v="2110" actId="34135"/>
          <ac:picMkLst>
            <pc:docMk/>
            <pc:sldMk cId="2840706100" sldId="258"/>
            <ac:picMk id="13" creationId="{7A6FF982-DCAC-1468-1240-16CB97CA89F9}"/>
          </ac:picMkLst>
        </pc:picChg>
        <pc:picChg chg="del">
          <ac:chgData name="Steven A. Miller" userId="45f8d399-9bb1-416a-be26-ed7a7d41e0d8" providerId="ADAL" clId="{A237D075-7FE6-486C-964C-67AD355B5C56}" dt="2026-08-22T16:58:31.248" v="2005" actId="478"/>
          <ac:picMkLst>
            <pc:docMk/>
            <pc:sldMk cId="2840706100" sldId="258"/>
            <ac:picMk id="16" creationId="{FBB5EE12-D922-0BE7-B5EB-ED5EDFE17E66}"/>
          </ac:picMkLst>
        </pc:picChg>
        <pc:picChg chg="add mod">
          <ac:chgData name="Steven A. Miller" userId="45f8d399-9bb1-416a-be26-ed7a7d41e0d8" providerId="ADAL" clId="{A237D075-7FE6-486C-964C-67AD355B5C56}" dt="2026-08-22T17:06:03.098" v="2110" actId="34135"/>
          <ac:picMkLst>
            <pc:docMk/>
            <pc:sldMk cId="2840706100" sldId="258"/>
            <ac:picMk id="17" creationId="{A7D6EBDC-40F0-7117-B083-A6749BDF35AF}"/>
          </ac:picMkLst>
        </pc:picChg>
      </pc:sldChg>
      <pc:sldChg chg="addSp delSp modSp mod">
        <pc:chgData name="Steven A. Miller" userId="45f8d399-9bb1-416a-be26-ed7a7d41e0d8" providerId="ADAL" clId="{A237D075-7FE6-486C-964C-67AD355B5C56}" dt="2026-08-22T17:05:53.167" v="2109" actId="34135"/>
        <pc:sldMkLst>
          <pc:docMk/>
          <pc:sldMk cId="1022888079" sldId="259"/>
        </pc:sldMkLst>
        <pc:spChg chg="mod">
          <ac:chgData name="Steven A. Miller" userId="45f8d399-9bb1-416a-be26-ed7a7d41e0d8" providerId="ADAL" clId="{A237D075-7FE6-486C-964C-67AD355B5C56}" dt="2026-08-22T17:05:53.167" v="2109" actId="34135"/>
          <ac:spMkLst>
            <pc:docMk/>
            <pc:sldMk cId="1022888079" sldId="259"/>
            <ac:spMk id="6" creationId="{F904F82C-EAD5-A3B8-DBA5-0FEE85C64D15}"/>
          </ac:spMkLst>
        </pc:spChg>
        <pc:spChg chg="mod">
          <ac:chgData name="Steven A. Miller" userId="45f8d399-9bb1-416a-be26-ed7a7d41e0d8" providerId="ADAL" clId="{A237D075-7FE6-486C-964C-67AD355B5C56}" dt="2026-08-22T17:05:53.167" v="2109" actId="34135"/>
          <ac:spMkLst>
            <pc:docMk/>
            <pc:sldMk cId="1022888079" sldId="259"/>
            <ac:spMk id="11" creationId="{198AE033-CF97-C378-AE85-B10C8056D0C7}"/>
          </ac:spMkLst>
        </pc:spChg>
        <pc:spChg chg="mod">
          <ac:chgData name="Steven A. Miller" userId="45f8d399-9bb1-416a-be26-ed7a7d41e0d8" providerId="ADAL" clId="{A237D075-7FE6-486C-964C-67AD355B5C56}" dt="2026-08-22T17:05:53.167" v="2109" actId="34135"/>
          <ac:spMkLst>
            <pc:docMk/>
            <pc:sldMk cId="1022888079" sldId="259"/>
            <ac:spMk id="12" creationId="{EEE59842-DD5D-1834-BE86-02953E3419E7}"/>
          </ac:spMkLst>
        </pc:spChg>
        <pc:spChg chg="mod">
          <ac:chgData name="Steven A. Miller" userId="45f8d399-9bb1-416a-be26-ed7a7d41e0d8" providerId="ADAL" clId="{A237D075-7FE6-486C-964C-67AD355B5C56}" dt="2026-08-22T17:05:53.167" v="2109" actId="34135"/>
          <ac:spMkLst>
            <pc:docMk/>
            <pc:sldMk cId="1022888079" sldId="259"/>
            <ac:spMk id="15" creationId="{F4BBED8B-1C05-0EC6-EA32-39C59C1EA3C5}"/>
          </ac:spMkLst>
        </pc:spChg>
        <pc:spChg chg="mod">
          <ac:chgData name="Steven A. Miller" userId="45f8d399-9bb1-416a-be26-ed7a7d41e0d8" providerId="ADAL" clId="{A237D075-7FE6-486C-964C-67AD355B5C56}" dt="2026-08-22T17:05:53.167" v="2109" actId="34135"/>
          <ac:spMkLst>
            <pc:docMk/>
            <pc:sldMk cId="1022888079" sldId="259"/>
            <ac:spMk id="18" creationId="{2B77B764-6F4C-90E8-EB74-693BC31A8EFE}"/>
          </ac:spMkLst>
        </pc:spChg>
        <pc:picChg chg="add mod">
          <ac:chgData name="Steven A. Miller" userId="45f8d399-9bb1-416a-be26-ed7a7d41e0d8" providerId="ADAL" clId="{A237D075-7FE6-486C-964C-67AD355B5C56}" dt="2026-08-22T17:05:53.167" v="2109" actId="34135"/>
          <ac:picMkLst>
            <pc:docMk/>
            <pc:sldMk cId="1022888079" sldId="259"/>
            <ac:picMk id="3" creationId="{5A91029C-8430-5D3B-1401-6FE84D6F01AD}"/>
          </ac:picMkLst>
        </pc:picChg>
        <pc:picChg chg="del">
          <ac:chgData name="Steven A. Miller" userId="45f8d399-9bb1-416a-be26-ed7a7d41e0d8" providerId="ADAL" clId="{A237D075-7FE6-486C-964C-67AD355B5C56}" dt="2026-08-22T16:59:40.778" v="2014" actId="478"/>
          <ac:picMkLst>
            <pc:docMk/>
            <pc:sldMk cId="1022888079" sldId="259"/>
            <ac:picMk id="4" creationId="{F04CDB43-B569-F372-8502-6990FF077A0F}"/>
          </ac:picMkLst>
        </pc:picChg>
        <pc:picChg chg="add mod modCrop">
          <ac:chgData name="Steven A. Miller" userId="45f8d399-9bb1-416a-be26-ed7a7d41e0d8" providerId="ADAL" clId="{A237D075-7FE6-486C-964C-67AD355B5C56}" dt="2026-08-22T17:05:53.167" v="2109" actId="34135"/>
          <ac:picMkLst>
            <pc:docMk/>
            <pc:sldMk cId="1022888079" sldId="259"/>
            <ac:picMk id="7" creationId="{0451A802-5278-EEC5-496D-890C917FD778}"/>
          </ac:picMkLst>
        </pc:picChg>
        <pc:picChg chg="del">
          <ac:chgData name="Steven A. Miller" userId="45f8d399-9bb1-416a-be26-ed7a7d41e0d8" providerId="ADAL" clId="{A237D075-7FE6-486C-964C-67AD355B5C56}" dt="2026-08-22T17:03:37.736" v="2017" actId="478"/>
          <ac:picMkLst>
            <pc:docMk/>
            <pc:sldMk cId="1022888079" sldId="259"/>
            <ac:picMk id="8" creationId="{047A260A-9FF6-D8ED-7F9B-F2BE0C235651}"/>
          </ac:picMkLst>
        </pc:picChg>
        <pc:picChg chg="add mod">
          <ac:chgData name="Steven A. Miller" userId="45f8d399-9bb1-416a-be26-ed7a7d41e0d8" providerId="ADAL" clId="{A237D075-7FE6-486C-964C-67AD355B5C56}" dt="2026-08-22T17:05:53.167" v="2109" actId="34135"/>
          <ac:picMkLst>
            <pc:docMk/>
            <pc:sldMk cId="1022888079" sldId="259"/>
            <ac:picMk id="10" creationId="{F92545A1-B9D3-9712-10FF-D6741AC4F55A}"/>
          </ac:picMkLst>
        </pc:picChg>
        <pc:picChg chg="del">
          <ac:chgData name="Steven A. Miller" userId="45f8d399-9bb1-416a-be26-ed7a7d41e0d8" providerId="ADAL" clId="{A237D075-7FE6-486C-964C-67AD355B5C56}" dt="2026-08-22T17:03:38.347" v="2018" actId="478"/>
          <ac:picMkLst>
            <pc:docMk/>
            <pc:sldMk cId="1022888079" sldId="259"/>
            <ac:picMk id="13" creationId="{F135DB91-27D0-F6AE-AFD1-B1BB1B53E40E}"/>
          </ac:picMkLst>
        </pc:picChg>
        <pc:picChg chg="add mod">
          <ac:chgData name="Steven A. Miller" userId="45f8d399-9bb1-416a-be26-ed7a7d41e0d8" providerId="ADAL" clId="{A237D075-7FE6-486C-964C-67AD355B5C56}" dt="2026-08-22T17:05:53.167" v="2109" actId="34135"/>
          <ac:picMkLst>
            <pc:docMk/>
            <pc:sldMk cId="1022888079" sldId="259"/>
            <ac:picMk id="16" creationId="{6BFE6EC5-D2D3-B843-B684-595E4F9E8B59}"/>
          </ac:picMkLst>
        </pc:picChg>
        <pc:picChg chg="del">
          <ac:chgData name="Steven A. Miller" userId="45f8d399-9bb1-416a-be26-ed7a7d41e0d8" providerId="ADAL" clId="{A237D075-7FE6-486C-964C-67AD355B5C56}" dt="2026-08-22T17:03:38.936" v="2019" actId="478"/>
          <ac:picMkLst>
            <pc:docMk/>
            <pc:sldMk cId="1022888079" sldId="259"/>
            <ac:picMk id="17" creationId="{16514C3E-4DB2-FC44-13E9-82D3BF7C7883}"/>
          </ac:picMkLst>
        </pc:picChg>
      </pc:sldChg>
      <pc:sldChg chg="addSp delSp modSp mod">
        <pc:chgData name="Steven A. Miller" userId="45f8d399-9bb1-416a-be26-ed7a7d41e0d8" providerId="ADAL" clId="{A237D075-7FE6-486C-964C-67AD355B5C56}" dt="2026-08-22T17:12:56.165" v="2225" actId="34135"/>
        <pc:sldMkLst>
          <pc:docMk/>
          <pc:sldMk cId="1971975906" sldId="260"/>
        </pc:sldMkLst>
        <pc:spChg chg="mod">
          <ac:chgData name="Steven A. Miller" userId="45f8d399-9bb1-416a-be26-ed7a7d41e0d8" providerId="ADAL" clId="{A237D075-7FE6-486C-964C-67AD355B5C56}" dt="2026-08-22T17:12:56.165" v="2225" actId="34135"/>
          <ac:spMkLst>
            <pc:docMk/>
            <pc:sldMk cId="1971975906" sldId="260"/>
            <ac:spMk id="6" creationId="{F904F82C-EAD5-A3B8-DBA5-0FEE85C64D15}"/>
          </ac:spMkLst>
        </pc:spChg>
        <pc:spChg chg="mod">
          <ac:chgData name="Steven A. Miller" userId="45f8d399-9bb1-416a-be26-ed7a7d41e0d8" providerId="ADAL" clId="{A237D075-7FE6-486C-964C-67AD355B5C56}" dt="2026-08-22T17:12:56.165" v="2225" actId="34135"/>
          <ac:spMkLst>
            <pc:docMk/>
            <pc:sldMk cId="1971975906" sldId="260"/>
            <ac:spMk id="11" creationId="{198AE033-CF97-C378-AE85-B10C8056D0C7}"/>
          </ac:spMkLst>
        </pc:spChg>
        <pc:spChg chg="mod">
          <ac:chgData name="Steven A. Miller" userId="45f8d399-9bb1-416a-be26-ed7a7d41e0d8" providerId="ADAL" clId="{A237D075-7FE6-486C-964C-67AD355B5C56}" dt="2026-08-22T17:12:56.165" v="2225" actId="34135"/>
          <ac:spMkLst>
            <pc:docMk/>
            <pc:sldMk cId="1971975906" sldId="260"/>
            <ac:spMk id="12" creationId="{EEE59842-DD5D-1834-BE86-02953E3419E7}"/>
          </ac:spMkLst>
        </pc:spChg>
        <pc:spChg chg="mod">
          <ac:chgData name="Steven A. Miller" userId="45f8d399-9bb1-416a-be26-ed7a7d41e0d8" providerId="ADAL" clId="{A237D075-7FE6-486C-964C-67AD355B5C56}" dt="2026-08-22T17:12:56.165" v="2225" actId="34135"/>
          <ac:spMkLst>
            <pc:docMk/>
            <pc:sldMk cId="1971975906" sldId="260"/>
            <ac:spMk id="15" creationId="{F4BBED8B-1C05-0EC6-EA32-39C59C1EA3C5}"/>
          </ac:spMkLst>
        </pc:spChg>
        <pc:spChg chg="mod">
          <ac:chgData name="Steven A. Miller" userId="45f8d399-9bb1-416a-be26-ed7a7d41e0d8" providerId="ADAL" clId="{A237D075-7FE6-486C-964C-67AD355B5C56}" dt="2026-08-22T17:12:56.165" v="2225" actId="34135"/>
          <ac:spMkLst>
            <pc:docMk/>
            <pc:sldMk cId="1971975906" sldId="260"/>
            <ac:spMk id="18" creationId="{2B77B764-6F4C-90E8-EB74-693BC31A8EFE}"/>
          </ac:spMkLst>
        </pc:spChg>
        <pc:spChg chg="mod">
          <ac:chgData name="Steven A. Miller" userId="45f8d399-9bb1-416a-be26-ed7a7d41e0d8" providerId="ADAL" clId="{A237D075-7FE6-486C-964C-67AD355B5C56}" dt="2026-08-22T17:12:56.165" v="2225" actId="34135"/>
          <ac:spMkLst>
            <pc:docMk/>
            <pc:sldMk cId="1971975906" sldId="260"/>
            <ac:spMk id="21" creationId="{7CC92303-8342-1D70-E85D-8FD62E6A6475}"/>
          </ac:spMkLst>
        </pc:spChg>
        <pc:picChg chg="del">
          <ac:chgData name="Steven A. Miller" userId="45f8d399-9bb1-416a-be26-ed7a7d41e0d8" providerId="ADAL" clId="{A237D075-7FE6-486C-964C-67AD355B5C56}" dt="2026-08-22T17:06:45.192" v="2111" actId="478"/>
          <ac:picMkLst>
            <pc:docMk/>
            <pc:sldMk cId="1971975906" sldId="260"/>
            <ac:picMk id="3" creationId="{8178F16A-2D2B-82B0-9BCC-49B5EF93766A}"/>
          </ac:picMkLst>
        </pc:picChg>
        <pc:picChg chg="add mod">
          <ac:chgData name="Steven A. Miller" userId="45f8d399-9bb1-416a-be26-ed7a7d41e0d8" providerId="ADAL" clId="{A237D075-7FE6-486C-964C-67AD355B5C56}" dt="2026-08-22T17:12:56.165" v="2225" actId="34135"/>
          <ac:picMkLst>
            <pc:docMk/>
            <pc:sldMk cId="1971975906" sldId="260"/>
            <ac:picMk id="4" creationId="{4FA0F493-F7A6-6325-C9AA-140AD908B1AB}"/>
          </ac:picMkLst>
        </pc:picChg>
        <pc:picChg chg="del">
          <ac:chgData name="Steven A. Miller" userId="45f8d399-9bb1-416a-be26-ed7a7d41e0d8" providerId="ADAL" clId="{A237D075-7FE6-486C-964C-67AD355B5C56}" dt="2026-08-22T17:06:45.192" v="2111" actId="478"/>
          <ac:picMkLst>
            <pc:docMk/>
            <pc:sldMk cId="1971975906" sldId="260"/>
            <ac:picMk id="7" creationId="{B285F3AB-9444-D901-55D2-35BB0CF38732}"/>
          </ac:picMkLst>
        </pc:picChg>
        <pc:picChg chg="add mod">
          <ac:chgData name="Steven A. Miller" userId="45f8d399-9bb1-416a-be26-ed7a7d41e0d8" providerId="ADAL" clId="{A237D075-7FE6-486C-964C-67AD355B5C56}" dt="2026-08-22T17:12:56.165" v="2225" actId="34135"/>
          <ac:picMkLst>
            <pc:docMk/>
            <pc:sldMk cId="1971975906" sldId="260"/>
            <ac:picMk id="8" creationId="{31065DB1-F45C-573E-8B45-05330898B737}"/>
          </ac:picMkLst>
        </pc:picChg>
        <pc:picChg chg="del">
          <ac:chgData name="Steven A. Miller" userId="45f8d399-9bb1-416a-be26-ed7a7d41e0d8" providerId="ADAL" clId="{A237D075-7FE6-486C-964C-67AD355B5C56}" dt="2026-08-22T17:06:45.192" v="2111" actId="478"/>
          <ac:picMkLst>
            <pc:docMk/>
            <pc:sldMk cId="1971975906" sldId="260"/>
            <ac:picMk id="10" creationId="{E8A02C95-BD0F-9CCB-A57C-CF606D9F2EF3}"/>
          </ac:picMkLst>
        </pc:picChg>
        <pc:picChg chg="add mod">
          <ac:chgData name="Steven A. Miller" userId="45f8d399-9bb1-416a-be26-ed7a7d41e0d8" providerId="ADAL" clId="{A237D075-7FE6-486C-964C-67AD355B5C56}" dt="2026-08-22T17:12:56.165" v="2225" actId="34135"/>
          <ac:picMkLst>
            <pc:docMk/>
            <pc:sldMk cId="1971975906" sldId="260"/>
            <ac:picMk id="13" creationId="{D4C32C39-3183-14F4-DCAC-5F8D2601E68D}"/>
          </ac:picMkLst>
        </pc:picChg>
        <pc:picChg chg="del">
          <ac:chgData name="Steven A. Miller" userId="45f8d399-9bb1-416a-be26-ed7a7d41e0d8" providerId="ADAL" clId="{A237D075-7FE6-486C-964C-67AD355B5C56}" dt="2026-08-22T17:06:45.192" v="2111" actId="478"/>
          <ac:picMkLst>
            <pc:docMk/>
            <pc:sldMk cId="1971975906" sldId="260"/>
            <ac:picMk id="16" creationId="{B747518B-F2FC-4DCC-B494-3BAF7108D361}"/>
          </ac:picMkLst>
        </pc:picChg>
        <pc:picChg chg="add mod">
          <ac:chgData name="Steven A. Miller" userId="45f8d399-9bb1-416a-be26-ed7a7d41e0d8" providerId="ADAL" clId="{A237D075-7FE6-486C-964C-67AD355B5C56}" dt="2026-08-22T17:12:03.379" v="2185" actId="1035"/>
          <ac:picMkLst>
            <pc:docMk/>
            <pc:sldMk cId="1971975906" sldId="260"/>
            <ac:picMk id="17" creationId="{D4F06E69-3118-0D11-C658-1F72EC81E0D6}"/>
          </ac:picMkLst>
        </pc:picChg>
        <pc:picChg chg="del">
          <ac:chgData name="Steven A. Miller" userId="45f8d399-9bb1-416a-be26-ed7a7d41e0d8" providerId="ADAL" clId="{A237D075-7FE6-486C-964C-67AD355B5C56}" dt="2026-08-22T17:06:45.192" v="2111" actId="478"/>
          <ac:picMkLst>
            <pc:docMk/>
            <pc:sldMk cId="1971975906" sldId="260"/>
            <ac:picMk id="20" creationId="{27F953E6-1C42-1E13-F33D-337A039C3CF9}"/>
          </ac:picMkLst>
        </pc:picChg>
        <pc:picChg chg="add mod">
          <ac:chgData name="Steven A. Miller" userId="45f8d399-9bb1-416a-be26-ed7a7d41e0d8" providerId="ADAL" clId="{A237D075-7FE6-486C-964C-67AD355B5C56}" dt="2026-08-22T17:12:56.165" v="2225" actId="34135"/>
          <ac:picMkLst>
            <pc:docMk/>
            <pc:sldMk cId="1971975906" sldId="260"/>
            <ac:picMk id="22" creationId="{120924DE-8132-E5ED-4DF0-D5F36D4D5FBD}"/>
          </ac:picMkLst>
        </pc:picChg>
      </pc:sldChg>
      <pc:sldChg chg="addSp delSp modSp mod">
        <pc:chgData name="Steven A. Miller" userId="45f8d399-9bb1-416a-be26-ed7a7d41e0d8" providerId="ADAL" clId="{A237D075-7FE6-486C-964C-67AD355B5C56}" dt="2026-08-22T17:16:16.625" v="2351" actId="1035"/>
        <pc:sldMkLst>
          <pc:docMk/>
          <pc:sldMk cId="2960104858" sldId="261"/>
        </pc:sldMkLst>
        <pc:spChg chg="mod">
          <ac:chgData name="Steven A. Miller" userId="45f8d399-9bb1-416a-be26-ed7a7d41e0d8" providerId="ADAL" clId="{A237D075-7FE6-486C-964C-67AD355B5C56}" dt="2026-08-22T17:13:49.788" v="2251" actId="1076"/>
          <ac:spMkLst>
            <pc:docMk/>
            <pc:sldMk cId="2960104858" sldId="261"/>
            <ac:spMk id="6" creationId="{F904F82C-EAD5-A3B8-DBA5-0FEE85C64D15}"/>
          </ac:spMkLst>
        </pc:spChg>
        <pc:spChg chg="mod">
          <ac:chgData name="Steven A. Miller" userId="45f8d399-9bb1-416a-be26-ed7a7d41e0d8" providerId="ADAL" clId="{A237D075-7FE6-486C-964C-67AD355B5C56}" dt="2026-08-22T17:14:22.823" v="2275" actId="1035"/>
          <ac:spMkLst>
            <pc:docMk/>
            <pc:sldMk cId="2960104858" sldId="261"/>
            <ac:spMk id="11" creationId="{198AE033-CF97-C378-AE85-B10C8056D0C7}"/>
          </ac:spMkLst>
        </pc:spChg>
        <pc:spChg chg="mod">
          <ac:chgData name="Steven A. Miller" userId="45f8d399-9bb1-416a-be26-ed7a7d41e0d8" providerId="ADAL" clId="{A237D075-7FE6-486C-964C-67AD355B5C56}" dt="2026-08-22T17:15:10.248" v="2294" actId="1035"/>
          <ac:spMkLst>
            <pc:docMk/>
            <pc:sldMk cId="2960104858" sldId="261"/>
            <ac:spMk id="15" creationId="{F4BBED8B-1C05-0EC6-EA32-39C59C1EA3C5}"/>
          </ac:spMkLst>
        </pc:spChg>
        <pc:spChg chg="mod">
          <ac:chgData name="Steven A. Miller" userId="45f8d399-9bb1-416a-be26-ed7a7d41e0d8" providerId="ADAL" clId="{A237D075-7FE6-486C-964C-67AD355B5C56}" dt="2026-08-22T17:15:45.841" v="2320" actId="1035"/>
          <ac:spMkLst>
            <pc:docMk/>
            <pc:sldMk cId="2960104858" sldId="261"/>
            <ac:spMk id="18" creationId="{2B77B764-6F4C-90E8-EB74-693BC31A8EFE}"/>
          </ac:spMkLst>
        </pc:spChg>
        <pc:spChg chg="mod">
          <ac:chgData name="Steven A. Miller" userId="45f8d399-9bb1-416a-be26-ed7a7d41e0d8" providerId="ADAL" clId="{A237D075-7FE6-486C-964C-67AD355B5C56}" dt="2026-08-22T17:16:16.625" v="2351" actId="1035"/>
          <ac:spMkLst>
            <pc:docMk/>
            <pc:sldMk cId="2960104858" sldId="261"/>
            <ac:spMk id="21" creationId="{7CC92303-8342-1D70-E85D-8FD62E6A6475}"/>
          </ac:spMkLst>
        </pc:spChg>
        <pc:picChg chg="add mod modCrop">
          <ac:chgData name="Steven A. Miller" userId="45f8d399-9bb1-416a-be26-ed7a7d41e0d8" providerId="ADAL" clId="{A237D075-7FE6-486C-964C-67AD355B5C56}" dt="2026-08-22T17:13:41.565" v="2250" actId="1035"/>
          <ac:picMkLst>
            <pc:docMk/>
            <pc:sldMk cId="2960104858" sldId="261"/>
            <ac:picMk id="3" creationId="{F4E73C29-9603-C480-A8D8-FDF1B0948373}"/>
          </ac:picMkLst>
        </pc:picChg>
        <pc:picChg chg="add mod">
          <ac:chgData name="Steven A. Miller" userId="45f8d399-9bb1-416a-be26-ed7a7d41e0d8" providerId="ADAL" clId="{A237D075-7FE6-486C-964C-67AD355B5C56}" dt="2026-08-22T17:14:17.807" v="2268" actId="1037"/>
          <ac:picMkLst>
            <pc:docMk/>
            <pc:sldMk cId="2960104858" sldId="261"/>
            <ac:picMk id="5" creationId="{7CD6A2C7-AE18-500F-7174-BF80654BF9E6}"/>
          </ac:picMkLst>
        </pc:picChg>
        <pc:picChg chg="add mod modCrop">
          <ac:chgData name="Steven A. Miller" userId="45f8d399-9bb1-416a-be26-ed7a7d41e0d8" providerId="ADAL" clId="{A237D075-7FE6-486C-964C-67AD355B5C56}" dt="2026-08-22T17:15:04.770" v="2287" actId="1035"/>
          <ac:picMkLst>
            <pc:docMk/>
            <pc:sldMk cId="2960104858" sldId="261"/>
            <ac:picMk id="8" creationId="{1A09CD1F-2601-6BF0-E333-07003A7AC0D3}"/>
          </ac:picMkLst>
        </pc:picChg>
        <pc:picChg chg="add mod">
          <ac:chgData name="Steven A. Miller" userId="45f8d399-9bb1-416a-be26-ed7a7d41e0d8" providerId="ADAL" clId="{A237D075-7FE6-486C-964C-67AD355B5C56}" dt="2026-08-22T17:15:37.372" v="2304" actId="1038"/>
          <ac:picMkLst>
            <pc:docMk/>
            <pc:sldMk cId="2960104858" sldId="261"/>
            <ac:picMk id="10" creationId="{105FCA76-69FE-6ABF-1A77-A598C899729A}"/>
          </ac:picMkLst>
        </pc:picChg>
        <pc:picChg chg="add mod">
          <ac:chgData name="Steven A. Miller" userId="45f8d399-9bb1-416a-be26-ed7a7d41e0d8" providerId="ADAL" clId="{A237D075-7FE6-486C-964C-67AD355B5C56}" dt="2026-08-22T17:16:08.652" v="2328" actId="1035"/>
          <ac:picMkLst>
            <pc:docMk/>
            <pc:sldMk cId="2960104858" sldId="261"/>
            <ac:picMk id="14" creationId="{846E0DCD-EF05-689F-BD0C-E2ABA9818F74}"/>
          </ac:picMkLst>
        </pc:picChg>
        <pc:picChg chg="del">
          <ac:chgData name="Steven A. Miller" userId="45f8d399-9bb1-416a-be26-ed7a7d41e0d8" providerId="ADAL" clId="{A237D075-7FE6-486C-964C-67AD355B5C56}" dt="2026-08-22T17:12:38.817" v="2222" actId="478"/>
          <ac:picMkLst>
            <pc:docMk/>
            <pc:sldMk cId="2960104858" sldId="261"/>
            <ac:picMk id="26" creationId="{94E63FA0-5E4B-DFA9-2C04-41AC111DC23C}"/>
          </ac:picMkLst>
        </pc:picChg>
        <pc:picChg chg="del">
          <ac:chgData name="Steven A. Miller" userId="45f8d399-9bb1-416a-be26-ed7a7d41e0d8" providerId="ADAL" clId="{A237D075-7FE6-486C-964C-67AD355B5C56}" dt="2026-08-22T17:12:38.817" v="2222" actId="478"/>
          <ac:picMkLst>
            <pc:docMk/>
            <pc:sldMk cId="2960104858" sldId="261"/>
            <ac:picMk id="28" creationId="{495600F4-D446-B8B4-4FDF-005DA20ED330}"/>
          </ac:picMkLst>
        </pc:picChg>
        <pc:picChg chg="del">
          <ac:chgData name="Steven A. Miller" userId="45f8d399-9bb1-416a-be26-ed7a7d41e0d8" providerId="ADAL" clId="{A237D075-7FE6-486C-964C-67AD355B5C56}" dt="2026-08-22T17:12:38.817" v="2222" actId="478"/>
          <ac:picMkLst>
            <pc:docMk/>
            <pc:sldMk cId="2960104858" sldId="261"/>
            <ac:picMk id="34" creationId="{89C0C189-2C1A-8E68-7696-545E2AD27DFA}"/>
          </ac:picMkLst>
        </pc:picChg>
        <pc:picChg chg="del">
          <ac:chgData name="Steven A. Miller" userId="45f8d399-9bb1-416a-be26-ed7a7d41e0d8" providerId="ADAL" clId="{A237D075-7FE6-486C-964C-67AD355B5C56}" dt="2026-08-22T17:12:38.817" v="2222" actId="478"/>
          <ac:picMkLst>
            <pc:docMk/>
            <pc:sldMk cId="2960104858" sldId="261"/>
            <ac:picMk id="36" creationId="{EABB127B-74F8-901A-6CED-E66A73FB5447}"/>
          </ac:picMkLst>
        </pc:picChg>
        <pc:picChg chg="del">
          <ac:chgData name="Steven A. Miller" userId="45f8d399-9bb1-416a-be26-ed7a7d41e0d8" providerId="ADAL" clId="{A237D075-7FE6-486C-964C-67AD355B5C56}" dt="2026-08-22T17:12:38.817" v="2222" actId="478"/>
          <ac:picMkLst>
            <pc:docMk/>
            <pc:sldMk cId="2960104858" sldId="261"/>
            <ac:picMk id="38" creationId="{758899EC-1406-FA5C-7C2A-DD4A4C145F46}"/>
          </ac:picMkLst>
        </pc:picChg>
      </pc:sldChg>
      <pc:sldChg chg="delSp modSp mod">
        <pc:chgData name="Steven A. Miller" userId="45f8d399-9bb1-416a-be26-ed7a7d41e0d8" providerId="ADAL" clId="{A237D075-7FE6-486C-964C-67AD355B5C56}" dt="2026-08-22T17:17:07.153" v="2370" actId="1035"/>
        <pc:sldMkLst>
          <pc:docMk/>
          <pc:sldMk cId="1295130692" sldId="262"/>
        </pc:sldMkLst>
        <pc:spChg chg="mod">
          <ac:chgData name="Steven A. Miller" userId="45f8d399-9bb1-416a-be26-ed7a7d41e0d8" providerId="ADAL" clId="{A237D075-7FE6-486C-964C-67AD355B5C56}" dt="2026-08-22T17:17:07.153" v="2370" actId="1035"/>
          <ac:spMkLst>
            <pc:docMk/>
            <pc:sldMk cId="1295130692" sldId="262"/>
            <ac:spMk id="6" creationId="{F904F82C-EAD5-A3B8-DBA5-0FEE85C64D15}"/>
          </ac:spMkLst>
        </pc:spChg>
        <pc:spChg chg="mod">
          <ac:chgData name="Steven A. Miller" userId="45f8d399-9bb1-416a-be26-ed7a7d41e0d8" providerId="ADAL" clId="{A237D075-7FE6-486C-964C-67AD355B5C56}" dt="2026-08-22T17:17:07.153" v="2370" actId="1035"/>
          <ac:spMkLst>
            <pc:docMk/>
            <pc:sldMk cId="1295130692" sldId="262"/>
            <ac:spMk id="11" creationId="{198AE033-CF97-C378-AE85-B10C8056D0C7}"/>
          </ac:spMkLst>
        </pc:spChg>
        <pc:spChg chg="mod">
          <ac:chgData name="Steven A. Miller" userId="45f8d399-9bb1-416a-be26-ed7a7d41e0d8" providerId="ADAL" clId="{A237D075-7FE6-486C-964C-67AD355B5C56}" dt="2026-08-22T17:17:07.153" v="2370" actId="1035"/>
          <ac:spMkLst>
            <pc:docMk/>
            <pc:sldMk cId="1295130692" sldId="262"/>
            <ac:spMk id="15" creationId="{F4BBED8B-1C05-0EC6-EA32-39C59C1EA3C5}"/>
          </ac:spMkLst>
        </pc:spChg>
        <pc:spChg chg="mod">
          <ac:chgData name="Steven A. Miller" userId="45f8d399-9bb1-416a-be26-ed7a7d41e0d8" providerId="ADAL" clId="{A237D075-7FE6-486C-964C-67AD355B5C56}" dt="2026-08-22T17:17:07.153" v="2370" actId="1035"/>
          <ac:spMkLst>
            <pc:docMk/>
            <pc:sldMk cId="1295130692" sldId="262"/>
            <ac:spMk id="18" creationId="{2B77B764-6F4C-90E8-EB74-693BC31A8EFE}"/>
          </ac:spMkLst>
        </pc:spChg>
        <pc:spChg chg="mod">
          <ac:chgData name="Steven A. Miller" userId="45f8d399-9bb1-416a-be26-ed7a7d41e0d8" providerId="ADAL" clId="{A237D075-7FE6-486C-964C-67AD355B5C56}" dt="2026-08-22T17:17:07.153" v="2370" actId="1035"/>
          <ac:spMkLst>
            <pc:docMk/>
            <pc:sldMk cId="1295130692" sldId="262"/>
            <ac:spMk id="21" creationId="{7CC92303-8342-1D70-E85D-8FD62E6A6475}"/>
          </ac:spMkLst>
        </pc:spChg>
        <pc:picChg chg="del">
          <ac:chgData name="Steven A. Miller" userId="45f8d399-9bb1-416a-be26-ed7a7d41e0d8" providerId="ADAL" clId="{A237D075-7FE6-486C-964C-67AD355B5C56}" dt="2026-08-22T17:16:41.400" v="2352" actId="478"/>
          <ac:picMkLst>
            <pc:docMk/>
            <pc:sldMk cId="1295130692" sldId="262"/>
            <ac:picMk id="4" creationId="{F9FC77D3-7894-1372-07C3-302C15FBE6F4}"/>
          </ac:picMkLst>
        </pc:picChg>
        <pc:picChg chg="del">
          <ac:chgData name="Steven A. Miller" userId="45f8d399-9bb1-416a-be26-ed7a7d41e0d8" providerId="ADAL" clId="{A237D075-7FE6-486C-964C-67AD355B5C56}" dt="2026-08-22T17:16:41.400" v="2352" actId="478"/>
          <ac:picMkLst>
            <pc:docMk/>
            <pc:sldMk cId="1295130692" sldId="262"/>
            <ac:picMk id="8" creationId="{F07F703D-C180-7D39-63E3-5B8BB564C3B7}"/>
          </ac:picMkLst>
        </pc:picChg>
        <pc:picChg chg="del">
          <ac:chgData name="Steven A. Miller" userId="45f8d399-9bb1-416a-be26-ed7a7d41e0d8" providerId="ADAL" clId="{A237D075-7FE6-486C-964C-67AD355B5C56}" dt="2026-08-22T17:16:41.400" v="2352" actId="478"/>
          <ac:picMkLst>
            <pc:docMk/>
            <pc:sldMk cId="1295130692" sldId="262"/>
            <ac:picMk id="13" creationId="{A7F71819-B468-8A01-3A8B-11A90B9B868D}"/>
          </ac:picMkLst>
        </pc:picChg>
        <pc:picChg chg="del">
          <ac:chgData name="Steven A. Miller" userId="45f8d399-9bb1-416a-be26-ed7a7d41e0d8" providerId="ADAL" clId="{A237D075-7FE6-486C-964C-67AD355B5C56}" dt="2026-08-22T17:16:41.400" v="2352" actId="478"/>
          <ac:picMkLst>
            <pc:docMk/>
            <pc:sldMk cId="1295130692" sldId="262"/>
            <ac:picMk id="17" creationId="{FC73953A-1BED-7CB1-0941-27395B3A7E21}"/>
          </ac:picMkLst>
        </pc:picChg>
        <pc:picChg chg="del">
          <ac:chgData name="Steven A. Miller" userId="45f8d399-9bb1-416a-be26-ed7a7d41e0d8" providerId="ADAL" clId="{A237D075-7FE6-486C-964C-67AD355B5C56}" dt="2026-08-22T17:16:41.400" v="2352" actId="478"/>
          <ac:picMkLst>
            <pc:docMk/>
            <pc:sldMk cId="1295130692" sldId="262"/>
            <ac:picMk id="22" creationId="{7BEF9C90-E10D-519E-A65A-0517305F24E3}"/>
          </ac:picMkLst>
        </pc:picChg>
      </pc:sldChg>
      <pc:sldChg chg="delSp modSp add mod">
        <pc:chgData name="Steven A. Miller" userId="45f8d399-9bb1-416a-be26-ed7a7d41e0d8" providerId="ADAL" clId="{A237D075-7FE6-486C-964C-67AD355B5C56}" dt="2026-08-23T11:18:41.774" v="2392" actId="1076"/>
        <pc:sldMkLst>
          <pc:docMk/>
          <pc:sldMk cId="3200566942" sldId="267"/>
        </pc:sldMkLst>
        <pc:picChg chg="del">
          <ac:chgData name="Steven A. Miller" userId="45f8d399-9bb1-416a-be26-ed7a7d41e0d8" providerId="ADAL" clId="{A237D075-7FE6-486C-964C-67AD355B5C56}" dt="2026-08-23T00:21:11.821" v="2380" actId="478"/>
          <ac:picMkLst>
            <pc:docMk/>
            <pc:sldMk cId="3200566942" sldId="267"/>
            <ac:picMk id="5" creationId="{83EB5F06-B0C2-AE4D-B126-3C45F5C89590}"/>
          </ac:picMkLst>
        </pc:picChg>
        <pc:picChg chg="mod modCrop">
          <ac:chgData name="Steven A. Miller" userId="45f8d399-9bb1-416a-be26-ed7a7d41e0d8" providerId="ADAL" clId="{A237D075-7FE6-486C-964C-67AD355B5C56}" dt="2026-08-23T11:18:41.774" v="2392" actId="1076"/>
          <ac:picMkLst>
            <pc:docMk/>
            <pc:sldMk cId="3200566942" sldId="267"/>
            <ac:picMk id="10" creationId="{C88F6594-8745-27F6-D1A9-1917A5792B2E}"/>
          </ac:picMkLst>
        </pc:picChg>
      </pc:sldChg>
      <pc:sldChg chg="addSp delSp modSp add mod">
        <pc:chgData name="Steven A. Miller" userId="45f8d399-9bb1-416a-be26-ed7a7d41e0d8" providerId="ADAL" clId="{A237D075-7FE6-486C-964C-67AD355B5C56}" dt="2026-08-22T16:54:56.979" v="1987" actId="34135"/>
        <pc:sldMkLst>
          <pc:docMk/>
          <pc:sldMk cId="1432524797" sldId="268"/>
        </pc:sldMkLst>
        <pc:spChg chg="mod">
          <ac:chgData name="Steven A. Miller" userId="45f8d399-9bb1-416a-be26-ed7a7d41e0d8" providerId="ADAL" clId="{A237D075-7FE6-486C-964C-67AD355B5C56}" dt="2026-08-22T16:54:56.979" v="1987" actId="34135"/>
          <ac:spMkLst>
            <pc:docMk/>
            <pc:sldMk cId="1432524797" sldId="268"/>
            <ac:spMk id="6" creationId="{E27722A5-AD8C-3BC6-5929-02549F76B30B}"/>
          </ac:spMkLst>
        </pc:spChg>
        <pc:spChg chg="mod">
          <ac:chgData name="Steven A. Miller" userId="45f8d399-9bb1-416a-be26-ed7a7d41e0d8" providerId="ADAL" clId="{A237D075-7FE6-486C-964C-67AD355B5C56}" dt="2026-08-22T16:54:56.979" v="1987" actId="34135"/>
          <ac:spMkLst>
            <pc:docMk/>
            <pc:sldMk cId="1432524797" sldId="268"/>
            <ac:spMk id="11" creationId="{DE1280F7-C141-3CCC-65B9-13D886542017}"/>
          </ac:spMkLst>
        </pc:spChg>
        <pc:spChg chg="mod">
          <ac:chgData name="Steven A. Miller" userId="45f8d399-9bb1-416a-be26-ed7a7d41e0d8" providerId="ADAL" clId="{A237D075-7FE6-486C-964C-67AD355B5C56}" dt="2026-08-22T16:54:56.979" v="1987" actId="34135"/>
          <ac:spMkLst>
            <pc:docMk/>
            <pc:sldMk cId="1432524797" sldId="268"/>
            <ac:spMk id="12" creationId="{9E2F115A-EA6E-3462-578A-6895C17824F9}"/>
          </ac:spMkLst>
        </pc:spChg>
        <pc:spChg chg="mod">
          <ac:chgData name="Steven A. Miller" userId="45f8d399-9bb1-416a-be26-ed7a7d41e0d8" providerId="ADAL" clId="{A237D075-7FE6-486C-964C-67AD355B5C56}" dt="2026-08-22T16:54:56.979" v="1987" actId="34135"/>
          <ac:spMkLst>
            <pc:docMk/>
            <pc:sldMk cId="1432524797" sldId="268"/>
            <ac:spMk id="15" creationId="{2083172C-70FD-E4B2-A4AF-D7B37AC94A88}"/>
          </ac:spMkLst>
        </pc:spChg>
        <pc:spChg chg="mod">
          <ac:chgData name="Steven A. Miller" userId="45f8d399-9bb1-416a-be26-ed7a7d41e0d8" providerId="ADAL" clId="{A237D075-7FE6-486C-964C-67AD355B5C56}" dt="2026-08-22T16:54:56.979" v="1987" actId="34135"/>
          <ac:spMkLst>
            <pc:docMk/>
            <pc:sldMk cId="1432524797" sldId="268"/>
            <ac:spMk id="18" creationId="{683E0C1B-6700-238A-FBA0-E1B8AE555E3F}"/>
          </ac:spMkLst>
        </pc:spChg>
        <pc:picChg chg="add del mod">
          <ac:chgData name="Steven A. Miller" userId="45f8d399-9bb1-416a-be26-ed7a7d41e0d8" providerId="ADAL" clId="{A237D075-7FE6-486C-964C-67AD355B5C56}" dt="2026-08-22T16:51:08.176" v="1895" actId="478"/>
          <ac:picMkLst>
            <pc:docMk/>
            <pc:sldMk cId="1432524797" sldId="268"/>
            <ac:picMk id="3" creationId="{5252539D-1FD8-2217-24CF-AA14A06703C6}"/>
          </ac:picMkLst>
        </pc:picChg>
        <pc:picChg chg="add mod modCrop">
          <ac:chgData name="Steven A. Miller" userId="45f8d399-9bb1-416a-be26-ed7a7d41e0d8" providerId="ADAL" clId="{A237D075-7FE6-486C-964C-67AD355B5C56}" dt="2026-08-22T16:54:56.979" v="1987" actId="34135"/>
          <ac:picMkLst>
            <pc:docMk/>
            <pc:sldMk cId="1432524797" sldId="268"/>
            <ac:picMk id="5" creationId="{F0C74D12-D8B8-CDA2-BFC0-FCC8E1CA05A0}"/>
          </ac:picMkLst>
        </pc:picChg>
        <pc:picChg chg="del">
          <ac:chgData name="Steven A. Miller" userId="45f8d399-9bb1-416a-be26-ed7a7d41e0d8" providerId="ADAL" clId="{A237D075-7FE6-486C-964C-67AD355B5C56}" dt="2026-08-22T16:46:58.561" v="1864" actId="478"/>
          <ac:picMkLst>
            <pc:docMk/>
            <pc:sldMk cId="1432524797" sldId="268"/>
            <ac:picMk id="8" creationId="{BC8C9562-BF3F-A54F-F4ED-FD4B2D3A4A64}"/>
          </ac:picMkLst>
        </pc:picChg>
        <pc:picChg chg="add mod">
          <ac:chgData name="Steven A. Miller" userId="45f8d399-9bb1-416a-be26-ed7a7d41e0d8" providerId="ADAL" clId="{A237D075-7FE6-486C-964C-67AD355B5C56}" dt="2026-08-22T16:54:56.979" v="1987" actId="34135"/>
          <ac:picMkLst>
            <pc:docMk/>
            <pc:sldMk cId="1432524797" sldId="268"/>
            <ac:picMk id="9" creationId="{CE4E7F2A-BF73-1F9D-A58B-830E807F73E8}"/>
          </ac:picMkLst>
        </pc:picChg>
        <pc:picChg chg="del">
          <ac:chgData name="Steven A. Miller" userId="45f8d399-9bb1-416a-be26-ed7a7d41e0d8" providerId="ADAL" clId="{A237D075-7FE6-486C-964C-67AD355B5C56}" dt="2026-08-22T16:52:07.498" v="1902" actId="478"/>
          <ac:picMkLst>
            <pc:docMk/>
            <pc:sldMk cId="1432524797" sldId="268"/>
            <ac:picMk id="10" creationId="{BE042F85-24B0-DEDD-3EE1-824AF3003B3A}"/>
          </ac:picMkLst>
        </pc:picChg>
        <pc:picChg chg="del">
          <ac:chgData name="Steven A. Miller" userId="45f8d399-9bb1-416a-be26-ed7a7d41e0d8" providerId="ADAL" clId="{A237D075-7FE6-486C-964C-67AD355B5C56}" dt="2026-08-22T16:53:24.396" v="1938" actId="478"/>
          <ac:picMkLst>
            <pc:docMk/>
            <pc:sldMk cId="1432524797" sldId="268"/>
            <ac:picMk id="14" creationId="{A9C97FCA-8038-047E-E66D-FA496AD69439}"/>
          </ac:picMkLst>
        </pc:picChg>
        <pc:picChg chg="add mod">
          <ac:chgData name="Steven A. Miller" userId="45f8d399-9bb1-416a-be26-ed7a7d41e0d8" providerId="ADAL" clId="{A237D075-7FE6-486C-964C-67AD355B5C56}" dt="2026-08-22T16:54:56.979" v="1987" actId="34135"/>
          <ac:picMkLst>
            <pc:docMk/>
            <pc:sldMk cId="1432524797" sldId="268"/>
            <ac:picMk id="16" creationId="{00F04D23-9963-DD9F-527D-EA844B6EBE9C}"/>
          </ac:picMkLst>
        </pc:picChg>
        <pc:picChg chg="del">
          <ac:chgData name="Steven A. Miller" userId="45f8d399-9bb1-416a-be26-ed7a7d41e0d8" providerId="ADAL" clId="{A237D075-7FE6-486C-964C-67AD355B5C56}" dt="2026-08-22T16:53:43.702" v="1971" actId="478"/>
          <ac:picMkLst>
            <pc:docMk/>
            <pc:sldMk cId="1432524797" sldId="268"/>
            <ac:picMk id="17" creationId="{55864858-76FF-78A5-0542-C4928760061E}"/>
          </ac:picMkLst>
        </pc:picChg>
        <pc:picChg chg="add mod modCrop">
          <ac:chgData name="Steven A. Miller" userId="45f8d399-9bb1-416a-be26-ed7a7d41e0d8" providerId="ADAL" clId="{A237D075-7FE6-486C-964C-67AD355B5C56}" dt="2026-08-22T16:54:56.979" v="1987" actId="34135"/>
          <ac:picMkLst>
            <pc:docMk/>
            <pc:sldMk cId="1432524797" sldId="268"/>
            <ac:picMk id="20" creationId="{A9C92D2C-66DE-A7A1-5E94-5C4C48469525}"/>
          </ac:picMkLst>
        </pc:picChg>
      </pc:sldChg>
      <pc:sldChg chg="addSp delSp modSp add mod ord">
        <pc:chgData name="Steven A. Miller" userId="45f8d399-9bb1-416a-be26-ed7a7d41e0d8" providerId="ADAL" clId="{A237D075-7FE6-486C-964C-67AD355B5C56}" dt="2026-08-17T20:28:36.861" v="1517" actId="207"/>
        <pc:sldMkLst>
          <pc:docMk/>
          <pc:sldMk cId="47197463" sldId="269"/>
        </pc:sldMkLst>
        <pc:spChg chg="mod">
          <ac:chgData name="Steven A. Miller" userId="45f8d399-9bb1-416a-be26-ed7a7d41e0d8" providerId="ADAL" clId="{A237D075-7FE6-486C-964C-67AD355B5C56}" dt="2026-08-17T20:19:17.460" v="1302" actId="20577"/>
          <ac:spMkLst>
            <pc:docMk/>
            <pc:sldMk cId="47197463" sldId="269"/>
            <ac:spMk id="12" creationId="{0869521A-9ED5-4D88-6731-1868C1F2CBB8}"/>
          </ac:spMkLst>
        </pc:spChg>
        <pc:spChg chg="mod">
          <ac:chgData name="Steven A. Miller" userId="45f8d399-9bb1-416a-be26-ed7a7d41e0d8" providerId="ADAL" clId="{A237D075-7FE6-486C-964C-67AD355B5C56}" dt="2026-08-17T20:28:36.861" v="1517" actId="207"/>
          <ac:spMkLst>
            <pc:docMk/>
            <pc:sldMk cId="47197463" sldId="269"/>
            <ac:spMk id="16" creationId="{BADEB52B-513A-08AF-CCF7-73FAC849616E}"/>
          </ac:spMkLst>
        </pc:spChg>
        <pc:grpChg chg="add mod">
          <ac:chgData name="Steven A. Miller" userId="45f8d399-9bb1-416a-be26-ed7a7d41e0d8" providerId="ADAL" clId="{A237D075-7FE6-486C-964C-67AD355B5C56}" dt="2026-08-17T20:23:14.667" v="1374" actId="164"/>
          <ac:grpSpMkLst>
            <pc:docMk/>
            <pc:sldMk cId="47197463" sldId="269"/>
            <ac:grpSpMk id="6" creationId="{75506787-7D44-CD89-9662-3DB63393B8DE}"/>
          </ac:grpSpMkLst>
        </pc:grpChg>
        <pc:picChg chg="mod topLvl">
          <ac:chgData name="Steven A. Miller" userId="45f8d399-9bb1-416a-be26-ed7a7d41e0d8" providerId="ADAL" clId="{A237D075-7FE6-486C-964C-67AD355B5C56}" dt="2026-08-17T20:23:14.667" v="1374" actId="164"/>
          <ac:picMkLst>
            <pc:docMk/>
            <pc:sldMk cId="47197463" sldId="269"/>
            <ac:picMk id="2" creationId="{69931116-7A40-3EC9-9747-862BE68D5380}"/>
          </ac:picMkLst>
        </pc:picChg>
        <pc:picChg chg="add mod modCrop">
          <ac:chgData name="Steven A. Miller" userId="45f8d399-9bb1-416a-be26-ed7a7d41e0d8" providerId="ADAL" clId="{A237D075-7FE6-486C-964C-67AD355B5C56}" dt="2026-08-17T20:23:14.667" v="1374" actId="164"/>
          <ac:picMkLst>
            <pc:docMk/>
            <pc:sldMk cId="47197463" sldId="269"/>
            <ac:picMk id="4" creationId="{3121C51C-04F5-6B06-FF31-A4452691F612}"/>
          </ac:picMkLst>
        </pc:picChg>
      </pc:sldChg>
      <pc:sldChg chg="addSp modSp add mod ord">
        <pc:chgData name="Steven A. Miller" userId="45f8d399-9bb1-416a-be26-ed7a7d41e0d8" providerId="ADAL" clId="{A237D075-7FE6-486C-964C-67AD355B5C56}" dt="2026-08-17T20:23:03.178" v="1373" actId="164"/>
        <pc:sldMkLst>
          <pc:docMk/>
          <pc:sldMk cId="3215553837" sldId="270"/>
        </pc:sldMkLst>
        <pc:spChg chg="mod">
          <ac:chgData name="Steven A. Miller" userId="45f8d399-9bb1-416a-be26-ed7a7d41e0d8" providerId="ADAL" clId="{A237D075-7FE6-486C-964C-67AD355B5C56}" dt="2026-08-17T20:21:58.630" v="1337" actId="20577"/>
          <ac:spMkLst>
            <pc:docMk/>
            <pc:sldMk cId="3215553837" sldId="270"/>
            <ac:spMk id="12" creationId="{169BC854-261E-1A3F-0627-85C0B75FE889}"/>
          </ac:spMkLst>
        </pc:spChg>
        <pc:spChg chg="mod">
          <ac:chgData name="Steven A. Miller" userId="45f8d399-9bb1-416a-be26-ed7a7d41e0d8" providerId="ADAL" clId="{A237D075-7FE6-486C-964C-67AD355B5C56}" dt="2026-08-17T20:23:03.178" v="1373" actId="164"/>
          <ac:spMkLst>
            <pc:docMk/>
            <pc:sldMk cId="3215553837" sldId="270"/>
            <ac:spMk id="16" creationId="{7DDACDF6-64F2-B9D4-10AE-8AD6AB92CCA9}"/>
          </ac:spMkLst>
        </pc:spChg>
        <pc:grpChg chg="add mod">
          <ac:chgData name="Steven A. Miller" userId="45f8d399-9bb1-416a-be26-ed7a7d41e0d8" providerId="ADAL" clId="{A237D075-7FE6-486C-964C-67AD355B5C56}" dt="2026-08-17T20:23:03.178" v="1373" actId="164"/>
          <ac:grpSpMkLst>
            <pc:docMk/>
            <pc:sldMk cId="3215553837" sldId="270"/>
            <ac:grpSpMk id="7" creationId="{79FF14BA-E7DF-245A-1DAC-F3C3FC49D593}"/>
          </ac:grpSpMkLst>
        </pc:grpChg>
        <pc:grpChg chg="mod">
          <ac:chgData name="Steven A. Miller" userId="45f8d399-9bb1-416a-be26-ed7a7d41e0d8" providerId="ADAL" clId="{A237D075-7FE6-486C-964C-67AD355B5C56}" dt="2026-08-17T20:23:03.178" v="1373" actId="164"/>
          <ac:grpSpMkLst>
            <pc:docMk/>
            <pc:sldMk cId="3215553837" sldId="270"/>
            <ac:grpSpMk id="13" creationId="{FFC774F4-8D9C-64D8-1E76-212D0E2044AB}"/>
          </ac:grpSpMkLst>
        </pc:grpChg>
        <pc:picChg chg="add mod">
          <ac:chgData name="Steven A. Miller" userId="45f8d399-9bb1-416a-be26-ed7a7d41e0d8" providerId="ADAL" clId="{A237D075-7FE6-486C-964C-67AD355B5C56}" dt="2026-08-17T20:23:03.178" v="1373" actId="164"/>
          <ac:picMkLst>
            <pc:docMk/>
            <pc:sldMk cId="3215553837" sldId="270"/>
            <ac:picMk id="6" creationId="{ADC78DB4-5DA0-DE8C-9C84-082B0DEB9671}"/>
          </ac:picMkLst>
        </pc:picChg>
        <pc:picChg chg="mod">
          <ac:chgData name="Steven A. Miller" userId="45f8d399-9bb1-416a-be26-ed7a7d41e0d8" providerId="ADAL" clId="{A237D075-7FE6-486C-964C-67AD355B5C56}" dt="2026-08-17T20:22:09.823" v="1339" actId="1036"/>
          <ac:picMkLst>
            <pc:docMk/>
            <pc:sldMk cId="3215553837" sldId="270"/>
            <ac:picMk id="9" creationId="{C8643024-3A83-4CBA-0299-FFAD014229F1}"/>
          </ac:picMkLst>
        </pc:picChg>
      </pc:sldChg>
      <pc:sldChg chg="addSp delSp modSp add mod ord">
        <pc:chgData name="Steven A. Miller" userId="45f8d399-9bb1-416a-be26-ed7a7d41e0d8" providerId="ADAL" clId="{A237D075-7FE6-486C-964C-67AD355B5C56}" dt="2026-08-17T20:31:07.847" v="1594" actId="20577"/>
        <pc:sldMkLst>
          <pc:docMk/>
          <pc:sldMk cId="2897981027" sldId="271"/>
        </pc:sldMkLst>
        <pc:spChg chg="mod">
          <ac:chgData name="Steven A. Miller" userId="45f8d399-9bb1-416a-be26-ed7a7d41e0d8" providerId="ADAL" clId="{A237D075-7FE6-486C-964C-67AD355B5C56}" dt="2026-08-17T20:31:07.847" v="1594" actId="20577"/>
          <ac:spMkLst>
            <pc:docMk/>
            <pc:sldMk cId="2897981027" sldId="271"/>
            <ac:spMk id="12" creationId="{1CEC6A64-B902-F786-D938-698E34511AFD}"/>
          </ac:spMkLst>
        </pc:spChg>
        <pc:spChg chg="mod topLvl">
          <ac:chgData name="Steven A. Miller" userId="45f8d399-9bb1-416a-be26-ed7a7d41e0d8" providerId="ADAL" clId="{A237D075-7FE6-486C-964C-67AD355B5C56}" dt="2026-08-17T20:30:11.370" v="1589" actId="164"/>
          <ac:spMkLst>
            <pc:docMk/>
            <pc:sldMk cId="2897981027" sldId="271"/>
            <ac:spMk id="16" creationId="{92B3F0ED-3CC5-E6B4-414F-D6284878260B}"/>
          </ac:spMkLst>
        </pc:spChg>
        <pc:spChg chg="add mod">
          <ac:chgData name="Steven A. Miller" userId="45f8d399-9bb1-416a-be26-ed7a7d41e0d8" providerId="ADAL" clId="{A237D075-7FE6-486C-964C-67AD355B5C56}" dt="2026-08-17T20:30:11.370" v="1589" actId="164"/>
          <ac:spMkLst>
            <pc:docMk/>
            <pc:sldMk cId="2897981027" sldId="271"/>
            <ac:spMk id="17" creationId="{4AD188C4-E2AA-A9D2-ED90-CD1070D45B8A}"/>
          </ac:spMkLst>
        </pc:spChg>
        <pc:grpChg chg="add mod">
          <ac:chgData name="Steven A. Miller" userId="45f8d399-9bb1-416a-be26-ed7a7d41e0d8" providerId="ADAL" clId="{A237D075-7FE6-486C-964C-67AD355B5C56}" dt="2026-08-17T20:30:11.370" v="1589" actId="164"/>
          <ac:grpSpMkLst>
            <pc:docMk/>
            <pc:sldMk cId="2897981027" sldId="271"/>
            <ac:grpSpMk id="18" creationId="{9FB7902F-47CA-9086-2EA9-11EBD6668158}"/>
          </ac:grpSpMkLst>
        </pc:grpChg>
        <pc:picChg chg="mod topLvl">
          <ac:chgData name="Steven A. Miller" userId="45f8d399-9bb1-416a-be26-ed7a7d41e0d8" providerId="ADAL" clId="{A237D075-7FE6-486C-964C-67AD355B5C56}" dt="2026-08-17T20:30:11.370" v="1589" actId="164"/>
          <ac:picMkLst>
            <pc:docMk/>
            <pc:sldMk cId="2897981027" sldId="271"/>
            <ac:picMk id="2" creationId="{BC727ACD-A8EA-4653-355D-ABEC6B3FCC1B}"/>
          </ac:picMkLst>
        </pc:picChg>
        <pc:picChg chg="add mod modCrop">
          <ac:chgData name="Steven A. Miller" userId="45f8d399-9bb1-416a-be26-ed7a7d41e0d8" providerId="ADAL" clId="{A237D075-7FE6-486C-964C-67AD355B5C56}" dt="2026-08-17T20:30:11.370" v="1589" actId="164"/>
          <ac:picMkLst>
            <pc:docMk/>
            <pc:sldMk cId="2897981027" sldId="271"/>
            <ac:picMk id="4" creationId="{986E3CBF-0B4B-1C4F-29AA-720B6BE62C6B}"/>
          </ac:picMkLst>
        </pc:picChg>
        <pc:picChg chg="mod topLvl">
          <ac:chgData name="Steven A. Miller" userId="45f8d399-9bb1-416a-be26-ed7a7d41e0d8" providerId="ADAL" clId="{A237D075-7FE6-486C-964C-67AD355B5C56}" dt="2026-08-17T20:30:11.370" v="1589" actId="164"/>
          <ac:picMkLst>
            <pc:docMk/>
            <pc:sldMk cId="2897981027" sldId="271"/>
            <ac:picMk id="5" creationId="{07BBFB03-C01C-0FD7-08F4-24A72BF48E7B}"/>
          </ac:picMkLst>
        </pc:picChg>
        <pc:picChg chg="add mod">
          <ac:chgData name="Steven A. Miller" userId="45f8d399-9bb1-416a-be26-ed7a7d41e0d8" providerId="ADAL" clId="{A237D075-7FE6-486C-964C-67AD355B5C56}" dt="2026-08-17T20:30:11.370" v="1589" actId="164"/>
          <ac:picMkLst>
            <pc:docMk/>
            <pc:sldMk cId="2897981027" sldId="271"/>
            <ac:picMk id="10" creationId="{44230EB2-FBA4-E85A-27D2-3F368193C733}"/>
          </ac:picMkLst>
        </pc:picChg>
        <pc:picChg chg="add mod">
          <ac:chgData name="Steven A. Miller" userId="45f8d399-9bb1-416a-be26-ed7a7d41e0d8" providerId="ADAL" clId="{A237D075-7FE6-486C-964C-67AD355B5C56}" dt="2026-08-17T20:30:11.370" v="1589" actId="164"/>
          <ac:picMkLst>
            <pc:docMk/>
            <pc:sldMk cId="2897981027" sldId="271"/>
            <ac:picMk id="14" creationId="{105FCC37-C395-A149-0712-EB5CD7A71B3F}"/>
          </ac:picMkLst>
        </pc:picChg>
      </pc:sldChg>
      <pc:sldChg chg="addSp delSp modSp add mod ord">
        <pc:chgData name="Steven A. Miller" userId="45f8d399-9bb1-416a-be26-ed7a7d41e0d8" providerId="ADAL" clId="{A237D075-7FE6-486C-964C-67AD355B5C56}" dt="2026-08-17T20:34:50.946" v="1830" actId="20577"/>
        <pc:sldMkLst>
          <pc:docMk/>
          <pc:sldMk cId="1603931515" sldId="272"/>
        </pc:sldMkLst>
        <pc:spChg chg="add mod">
          <ac:chgData name="Steven A. Miller" userId="45f8d399-9bb1-416a-be26-ed7a7d41e0d8" providerId="ADAL" clId="{A237D075-7FE6-486C-964C-67AD355B5C56}" dt="2026-08-17T20:33:25.413" v="1742" actId="1076"/>
          <ac:spMkLst>
            <pc:docMk/>
            <pc:sldMk cId="1603931515" sldId="272"/>
            <ac:spMk id="8" creationId="{21677029-01DA-B901-CA61-DBD67370FFFC}"/>
          </ac:spMkLst>
        </pc:spChg>
        <pc:spChg chg="add mod">
          <ac:chgData name="Steven A. Miller" userId="45f8d399-9bb1-416a-be26-ed7a7d41e0d8" providerId="ADAL" clId="{A237D075-7FE6-486C-964C-67AD355B5C56}" dt="2026-08-17T20:33:52.737" v="1777" actId="207"/>
          <ac:spMkLst>
            <pc:docMk/>
            <pc:sldMk cId="1603931515" sldId="272"/>
            <ac:spMk id="11" creationId="{EF27D882-1E87-E284-F9B2-B582AA9C9ED5}"/>
          </ac:spMkLst>
        </pc:spChg>
        <pc:spChg chg="mod">
          <ac:chgData name="Steven A. Miller" userId="45f8d399-9bb1-416a-be26-ed7a7d41e0d8" providerId="ADAL" clId="{A237D075-7FE6-486C-964C-67AD355B5C56}" dt="2026-08-17T20:31:29.445" v="1619" actId="1076"/>
          <ac:spMkLst>
            <pc:docMk/>
            <pc:sldMk cId="1603931515" sldId="272"/>
            <ac:spMk id="12" creationId="{684AB499-B256-8B0C-9E76-B32D183EE9E9}"/>
          </ac:spMkLst>
        </pc:spChg>
        <pc:spChg chg="mod ord topLvl">
          <ac:chgData name="Steven A. Miller" userId="45f8d399-9bb1-416a-be26-ed7a7d41e0d8" providerId="ADAL" clId="{A237D075-7FE6-486C-964C-67AD355B5C56}" dt="2026-08-17T20:34:50.946" v="1830" actId="20577"/>
          <ac:spMkLst>
            <pc:docMk/>
            <pc:sldMk cId="1603931515" sldId="272"/>
            <ac:spMk id="16" creationId="{918970F8-0D1D-6587-ACA2-E2E0D32F8DAF}"/>
          </ac:spMkLst>
        </pc:spChg>
        <pc:spChg chg="mod topLvl">
          <ac:chgData name="Steven A. Miller" userId="45f8d399-9bb1-416a-be26-ed7a7d41e0d8" providerId="ADAL" clId="{A237D075-7FE6-486C-964C-67AD355B5C56}" dt="2026-08-17T20:32:42.760" v="1676" actId="403"/>
          <ac:spMkLst>
            <pc:docMk/>
            <pc:sldMk cId="1603931515" sldId="272"/>
            <ac:spMk id="17" creationId="{7EDCB3DD-0247-F69F-EAA6-E809D120D982}"/>
          </ac:spMkLst>
        </pc:spChg>
        <pc:picChg chg="add mod">
          <ac:chgData name="Steven A. Miller" userId="45f8d399-9bb1-416a-be26-ed7a7d41e0d8" providerId="ADAL" clId="{A237D075-7FE6-486C-964C-67AD355B5C56}" dt="2026-08-17T20:33:19.758" v="1741" actId="1038"/>
          <ac:picMkLst>
            <pc:docMk/>
            <pc:sldMk cId="1603931515" sldId="272"/>
            <ac:picMk id="6" creationId="{B160634A-3E3D-613A-376A-64C83074A35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753FA-A7E5-4B70-EC76-54E37EBCC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D8657C-2412-397F-C824-D9AA81944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04519-910F-863A-A2C2-E46127718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3C04E-D55E-6905-1878-792F31014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9AE0C-100E-E56E-340D-14A8DE7B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20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E3BE6-8884-8754-98F9-B77F91F2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5326F-DDAF-84A7-73A2-91EEFB68F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4A08D-6F71-E141-F6C6-08605E0F9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7564B-3D95-92CD-9573-09A02300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B1417-A2DD-F3E3-3670-1E1193E1E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98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5EA3F-2FDA-20D4-5102-101CC7393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7D2B6-AB91-88EF-98EF-262457102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6463F-ADF7-29E2-0A73-6B0FC138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37CAB-5017-3975-9676-5F4E54349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DDEE8-A1D3-EA18-1F79-E06E4023B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1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F3D06-EA4A-82B9-7965-E9659EFF4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184EB-96EA-0BD4-CFD1-E6A08F45B3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6AF7C-AE7D-63FF-E548-4B7C2D9FB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69D8B-1D31-E46B-2190-A4B4CC55B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EBE10-8343-055F-BD4B-6DDFE4F04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4F4BA-F155-5596-FD01-943D9B000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9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C5B7B-4281-30B9-215E-22CA3A23C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F5DC8-17FF-38BB-B148-D8E8C7365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24636-3328-876B-0E8B-2837CEBA29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D5068A-AE64-6709-DEB5-EB0163CA67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39FCAC-81CB-EA53-DA6B-A6AA4BDA57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8A4747-1FC4-1369-1015-5F8B362B8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2B5696-4ED0-65CF-2F3C-C33DA3C8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DE2C2E-1F54-1D7F-D8EE-11891D8E2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90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C0A88-0784-2186-B822-42137C355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D29B52-2AE2-A6F0-A4BC-D0542748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0F9469-BE77-A4A1-3CA3-17C6A321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0CA2E2-5250-FA93-9275-947889BE0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48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AACC1D-8E32-321C-D61F-5E8B4E889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216FFE-7274-84D4-ADC6-A1E4F61D2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D7789-EF65-1E1F-0D2D-C5368D0C3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3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DEB07-02DF-5802-0097-46DB7267F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12BB7-B677-78AB-9270-632D51882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3E633-809F-AF8B-07B9-F393112B9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61BF1-965B-5D25-30CC-D50A5B2CD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D8D5D-C5F6-AA77-846F-6F4E2D712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CE603-1555-2E17-5F9F-73D82977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87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223FD-2A7A-795F-BE29-473849F77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5FD5EA-CF04-D636-A0DB-39756304C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29AD7-0C9F-8B82-8D8B-53AD86D03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B6F3A1-957C-8F90-E427-5F4F9ACC6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0C4D3D-9970-1E4D-D777-E892E02C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0ABF6D-4B63-254A-C648-235C51BE0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F72BD-3F3D-2E27-403C-E88A4F1C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71975E-800E-C505-216F-EFD9BDC3F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8410A-A95E-5899-98B1-F949BB2E4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9C18F-3017-46CA-9BA4-CA584CE92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C806F-A5ED-69EE-F970-FAE5A2E30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5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FB8320-111D-ED2C-688D-ADF3989497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0BFD4-639B-ED5E-1EE0-0A83B8C08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74B04-6355-5CB1-7173-7A6A3D681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97A07-F2E9-3562-6656-AE8C2A36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9217E-5545-27AD-8725-D900D2EB1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42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5756BD-2B83-5E29-CC6F-7405A95C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5FD0A-9927-2CE3-EAB5-F271B3017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302F0-760C-74F0-577B-4783FD559B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A941E-778F-4084-911A-C8D82146C11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32475-C3D3-4E24-7E9A-33482B93D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C956B-9076-0619-5727-FCD3B37D40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54502-FD89-4A67-9532-3CCA55AA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1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6C7CA-5879-3682-EAB7-6C80F26D8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21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089482-6B69-935B-4E43-BD13706F4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DE0DF2DE-7655-BC74-E920-B19191530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E83F496-369E-0F9B-E5B7-601A18A13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42F0131-72FE-EBA7-6CED-975AB5429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81F18F1-8F52-92CA-7F04-37E89530E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BDF283-E9A7-8E69-ABB3-AF20CEADD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31201" y="5542280"/>
            <a:ext cx="3633746" cy="1089683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Montserrat Alternates Medium" panose="00000600000000000000" pitchFamily="50" charset="0"/>
              </a:rPr>
              <a:t>Lessons 1-4</a:t>
            </a:r>
          </a:p>
          <a:p>
            <a:r>
              <a:rPr lang="en-US" sz="2000" dirty="0">
                <a:solidFill>
                  <a:srgbClr val="FFFFFF"/>
                </a:solidFill>
                <a:latin typeface="Montserrat Alternates Medium" panose="00000600000000000000" pitchFamily="50" charset="0"/>
              </a:rPr>
              <a:t>+ More Practice Exercises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8F6594-8745-27F6-D1A9-1917A5792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85" b="-3943"/>
          <a:stretch>
            <a:fillRect/>
          </a:stretch>
        </p:blipFill>
        <p:spPr>
          <a:xfrm>
            <a:off x="3944199" y="48132"/>
            <a:ext cx="4303338" cy="51802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1934B7-30C8-A07F-401E-B60241AA76CD}"/>
              </a:ext>
            </a:extLst>
          </p:cNvPr>
          <p:cNvSpPr txBox="1"/>
          <p:nvPr/>
        </p:nvSpPr>
        <p:spPr>
          <a:xfrm>
            <a:off x="1015144" y="5730442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FFFF"/>
                </a:solidFill>
                <a:latin typeface="Montserrat Alternates Medium" panose="00000600000000000000" pitchFamily="50" charset="0"/>
              </a:rPr>
              <a:t>Level 1</a:t>
            </a:r>
          </a:p>
        </p:txBody>
      </p:sp>
    </p:spTree>
    <p:extLst>
      <p:ext uri="{BB962C8B-B14F-4D97-AF65-F5344CB8AC3E}">
        <p14:creationId xmlns:p14="http://schemas.microsoft.com/office/powerpoint/2010/main" val="3200566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EE59842-DD5D-1834-BE86-02953E3419E7}"/>
              </a:ext>
            </a:extLst>
          </p:cNvPr>
          <p:cNvSpPr txBox="1"/>
          <p:nvPr/>
        </p:nvSpPr>
        <p:spPr>
          <a:xfrm>
            <a:off x="2864642" y="322453"/>
            <a:ext cx="6238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Montserrat Alternates Medium" panose="00000600000000000000" pitchFamily="50" charset="0"/>
              </a:rPr>
              <a:t>White Ninja | Lesson 1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B5FCB5C-8C92-78AB-17F0-A030E92CE68C}"/>
              </a:ext>
            </a:extLst>
          </p:cNvPr>
          <p:cNvGrpSpPr/>
          <p:nvPr/>
        </p:nvGrpSpPr>
        <p:grpSpPr>
          <a:xfrm>
            <a:off x="1700674" y="1290001"/>
            <a:ext cx="8566654" cy="4844320"/>
            <a:chOff x="1700911" y="1310321"/>
            <a:chExt cx="8566654" cy="484432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2D4B728-621A-DB04-EA7C-F747B202935F}"/>
                </a:ext>
              </a:extLst>
            </p:cNvPr>
            <p:cNvGrpSpPr/>
            <p:nvPr/>
          </p:nvGrpSpPr>
          <p:grpSpPr>
            <a:xfrm>
              <a:off x="1700911" y="1310321"/>
              <a:ext cx="8566654" cy="4844320"/>
              <a:chOff x="1700911" y="1310321"/>
              <a:chExt cx="8566654" cy="484432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F553750-DFDF-6E69-5C5D-3E4DE3067F03}"/>
                  </a:ext>
                </a:extLst>
              </p:cNvPr>
              <p:cNvGrpSpPr/>
              <p:nvPr/>
            </p:nvGrpSpPr>
            <p:grpSpPr>
              <a:xfrm>
                <a:off x="1700911" y="1310321"/>
                <a:ext cx="8566654" cy="4675265"/>
                <a:chOff x="1812671" y="1445357"/>
                <a:chExt cx="8566654" cy="4675265"/>
              </a:xfrm>
            </p:grpSpPr>
            <p:pic>
              <p:nvPicPr>
                <p:cNvPr id="2" name="Picture 1" descr="6,100+ Treble Clef Staff Stock Photos, Pictures &amp; Royalty ...">
                  <a:extLst>
                    <a:ext uri="{FF2B5EF4-FFF2-40B4-BE49-F238E27FC236}">
                      <a16:creationId xmlns:a16="http://schemas.microsoft.com/office/drawing/2014/main" id="{54BC0A89-D378-2AE9-0270-E9D188EA52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>
                  <a:off x="1812671" y="1445357"/>
                  <a:ext cx="8566654" cy="4675265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E16EEA79-DED4-DF04-0D1A-4161F50C89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682144" y="4815007"/>
                  <a:ext cx="672176" cy="640913"/>
                </a:xfrm>
                <a:prstGeom prst="rect">
                  <a:avLst/>
                </a:prstGeom>
              </p:spPr>
            </p:pic>
            <p:pic>
              <p:nvPicPr>
                <p:cNvPr id="3" name="Picture 2" descr="Transparent Background Quarter Note, HD Png Download ...">
                  <a:extLst>
                    <a:ext uri="{FF2B5EF4-FFF2-40B4-BE49-F238E27FC236}">
                      <a16:creationId xmlns:a16="http://schemas.microsoft.com/office/drawing/2014/main" id="{F1F33672-9F72-76A0-061E-A074D7C1AB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>
                <a:xfrm>
                  <a:off x="4425657" y="3613428"/>
                  <a:ext cx="1185149" cy="1752919"/>
                </a:xfrm>
                <a:prstGeom prst="rect">
                  <a:avLst/>
                </a:prstGeom>
              </p:spPr>
            </p:pic>
            <p:pic>
              <p:nvPicPr>
                <p:cNvPr id="9" name="Picture 8" descr="Transparent Background Quarter Note, HD Png Download ...">
                  <a:extLst>
                    <a:ext uri="{FF2B5EF4-FFF2-40B4-BE49-F238E27FC236}">
                      <a16:creationId xmlns:a16="http://schemas.microsoft.com/office/drawing/2014/main" id="{88F5E762-DB6F-4D92-E359-444FC077A1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>
                <a:xfrm>
                  <a:off x="7138377" y="3388360"/>
                  <a:ext cx="1185149" cy="1752919"/>
                </a:xfrm>
                <a:prstGeom prst="rect">
                  <a:avLst/>
                </a:prstGeom>
              </p:spPr>
            </p:pic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18851C-DBCB-DB14-D1F0-ACA6D8EA6957}"/>
                  </a:ext>
                </a:extLst>
              </p:cNvPr>
              <p:cNvSpPr txBox="1"/>
              <p:nvPr/>
            </p:nvSpPr>
            <p:spPr>
              <a:xfrm>
                <a:off x="4077121" y="5231311"/>
                <a:ext cx="454919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b="1" dirty="0">
                    <a:solidFill>
                      <a:srgbClr val="FF0000"/>
                    </a:solidFill>
                    <a:latin typeface="Aptos" panose="020B0004020202020204" pitchFamily="34" charset="0"/>
                  </a:rPr>
                  <a:t>Do             Re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8FB014-46FA-8933-14C1-3FC34B701242}"/>
                </a:ext>
              </a:extLst>
            </p:cNvPr>
            <p:cNvSpPr txBox="1"/>
            <p:nvPr/>
          </p:nvSpPr>
          <p:spPr>
            <a:xfrm>
              <a:off x="2572819" y="2065402"/>
              <a:ext cx="75577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00FF"/>
                  </a:solidFill>
                  <a:latin typeface="Aptos" panose="020B0004020202020204" pitchFamily="34" charset="0"/>
                </a:rPr>
                <a:t>Quarter Notes are 1 beat each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437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69986-866C-F226-794A-5BDDE8B25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7722A5-AD8C-3BC6-5929-02549F76B30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1125" y="1047313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1280F7-C141-3CCC-65B9-13D8865420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1125" y="2512836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2F115A-EA6E-3462-578A-6895C17824F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57122" y="170297"/>
            <a:ext cx="487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ntserrat Alternates Medium" panose="00000600000000000000" pitchFamily="50" charset="0"/>
              </a:rPr>
              <a:t>White Ninja | Lesson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83172C-70FD-E4B2-A4AF-D7B37AC94A8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1125" y="3968191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3.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3E0C1B-6700-238A-FBA0-E1B8AE555E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8583" y="5338498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4.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C74D12-D8B8-CDA2-BFC0-FCC8E1CA05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6916"/>
          <a:stretch>
            <a:fillRect/>
          </a:stretch>
        </p:blipFill>
        <p:spPr>
          <a:xfrm>
            <a:off x="525143" y="646405"/>
            <a:ext cx="11164858" cy="141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4E7F2A-BF73-1F9D-A58B-830E807F73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56" y="2122430"/>
            <a:ext cx="11164858" cy="13432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F04D23-9963-DD9F-527D-EA844B6EBE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782" y="3436507"/>
            <a:ext cx="11155332" cy="15051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9C92D2C-66DE-A7A1-5E94-5C4C484695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rcRect t="5398"/>
          <a:stretch>
            <a:fillRect/>
          </a:stretch>
        </p:blipFill>
        <p:spPr>
          <a:xfrm>
            <a:off x="513569" y="4890867"/>
            <a:ext cx="11164858" cy="127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2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E387E-65FD-7A1D-7246-EB1D7275A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869521A-9ED5-4D88-6731-1868C1F2CBB8}"/>
              </a:ext>
            </a:extLst>
          </p:cNvPr>
          <p:cNvSpPr txBox="1"/>
          <p:nvPr/>
        </p:nvSpPr>
        <p:spPr>
          <a:xfrm>
            <a:off x="2864642" y="322453"/>
            <a:ext cx="6238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Montserrat Alternates Medium" panose="00000600000000000000" pitchFamily="50" charset="0"/>
              </a:rPr>
              <a:t>White Ninja | Lesson 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506787-7D44-CD89-9662-3DB63393B8DE}"/>
              </a:ext>
            </a:extLst>
          </p:cNvPr>
          <p:cNvGrpSpPr/>
          <p:nvPr/>
        </p:nvGrpSpPr>
        <p:grpSpPr>
          <a:xfrm>
            <a:off x="1700911" y="1310321"/>
            <a:ext cx="9525889" cy="4675265"/>
            <a:chOff x="1700911" y="1310321"/>
            <a:chExt cx="9525889" cy="4675265"/>
          </a:xfrm>
        </p:grpSpPr>
        <p:pic>
          <p:nvPicPr>
            <p:cNvPr id="2" name="Picture 1" descr="6,100+ Treble Clef Staff Stock Photos, Pictures &amp; Royalty ...">
              <a:extLst>
                <a:ext uri="{FF2B5EF4-FFF2-40B4-BE49-F238E27FC236}">
                  <a16:creationId xmlns:a16="http://schemas.microsoft.com/office/drawing/2014/main" id="{69931116-7A40-3EC9-9747-862BE68D5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700911" y="1310321"/>
              <a:ext cx="8566654" cy="467526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DEB52B-513A-08AF-CCF7-73FAC849616E}"/>
                </a:ext>
              </a:extLst>
            </p:cNvPr>
            <p:cNvSpPr txBox="1"/>
            <p:nvPr/>
          </p:nvSpPr>
          <p:spPr>
            <a:xfrm>
              <a:off x="2470360" y="1984388"/>
              <a:ext cx="87564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00FF"/>
                  </a:solidFill>
                  <a:latin typeface="Aptos" panose="020B0004020202020204" pitchFamily="34" charset="0"/>
                </a:rPr>
                <a:t>Quarter Rests are 1 beat of silence each</a:t>
              </a:r>
            </a:p>
          </p:txBody>
        </p:sp>
        <p:pic>
          <p:nvPicPr>
            <p:cNvPr id="4" name="Picture 3" descr="Quarter Rest Background Free PNG Image｜Illustoon">
              <a:extLst>
                <a:ext uri="{FF2B5EF4-FFF2-40B4-BE49-F238E27FC236}">
                  <a16:creationId xmlns:a16="http://schemas.microsoft.com/office/drawing/2014/main" id="{3121C51C-04F5-6B06-FF31-A4452691F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904917" y="2507608"/>
              <a:ext cx="2382166" cy="23821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197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04F82C-EAD5-A3B8-DBA5-0FEE85C64D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1125" y="1118433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AE033-CF97-C378-AE85-B10C8056D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8583" y="2511046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E59842-DD5D-1834-BE86-02953E3419E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76171" y="179822"/>
            <a:ext cx="4887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ntserrat Alternates Medium" panose="00000600000000000000"/>
              </a:rPr>
              <a:t>White Ninja | Lesson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BBED8B-1C05-0EC6-EA32-39C59C1EA3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8583" y="3913823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3.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7B764-6F4C-90E8-EB74-693BC31A8E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309" y="5300750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4.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6A1AC3-EA03-E327-42EB-529A0E0B7A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2051"/>
          <a:stretch>
            <a:fillRect/>
          </a:stretch>
        </p:blipFill>
        <p:spPr>
          <a:xfrm>
            <a:off x="525143" y="645629"/>
            <a:ext cx="11126753" cy="1343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ACA35F-DEAD-2E51-D7E5-B5F79E9B43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2" y="2025994"/>
            <a:ext cx="11174384" cy="14670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6FF982-DCAC-1468-1240-16CB97CA89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43" y="3527756"/>
            <a:ext cx="11079121" cy="13622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7D6EBDC-40F0-7117-B083-A6749BDF35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326" y="4890021"/>
            <a:ext cx="11126753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06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51A1B-684B-8B5E-CDFF-BCE36EFEE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69BC854-261E-1A3F-0627-85C0B75FE889}"/>
              </a:ext>
            </a:extLst>
          </p:cNvPr>
          <p:cNvSpPr txBox="1"/>
          <p:nvPr/>
        </p:nvSpPr>
        <p:spPr>
          <a:xfrm>
            <a:off x="2864642" y="322453"/>
            <a:ext cx="6238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Montserrat Alternates Medium" panose="00000600000000000000" pitchFamily="50" charset="0"/>
              </a:rPr>
              <a:t>White Ninja | Lesson 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FF14BA-E7DF-245A-1DAC-F3C3FC49D593}"/>
              </a:ext>
            </a:extLst>
          </p:cNvPr>
          <p:cNvGrpSpPr/>
          <p:nvPr/>
        </p:nvGrpSpPr>
        <p:grpSpPr>
          <a:xfrm>
            <a:off x="1700911" y="1310321"/>
            <a:ext cx="8566654" cy="4933893"/>
            <a:chOff x="1700911" y="1310321"/>
            <a:chExt cx="8566654" cy="493389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FC774F4-8D9C-64D8-1E76-212D0E2044AB}"/>
                </a:ext>
              </a:extLst>
            </p:cNvPr>
            <p:cNvGrpSpPr/>
            <p:nvPr/>
          </p:nvGrpSpPr>
          <p:grpSpPr>
            <a:xfrm>
              <a:off x="1700911" y="1310321"/>
              <a:ext cx="8566654" cy="4675265"/>
              <a:chOff x="1812671" y="1445357"/>
              <a:chExt cx="8566654" cy="4675265"/>
            </a:xfrm>
          </p:grpSpPr>
          <p:pic>
            <p:nvPicPr>
              <p:cNvPr id="2" name="Picture 1" descr="6,100+ Treble Clef Staff Stock Photos, Pictures &amp; Royalty ...">
                <a:extLst>
                  <a:ext uri="{FF2B5EF4-FFF2-40B4-BE49-F238E27FC236}">
                    <a16:creationId xmlns:a16="http://schemas.microsoft.com/office/drawing/2014/main" id="{1FDBAB90-186E-19E2-2342-40096C9FE3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>
              <a:xfrm>
                <a:off x="1812671" y="1445357"/>
                <a:ext cx="8566654" cy="4675265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C6DD7DC-658E-4A6C-C4C4-5FC4FA4CA6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82144" y="4815007"/>
                <a:ext cx="672176" cy="640913"/>
              </a:xfrm>
              <a:prstGeom prst="rect">
                <a:avLst/>
              </a:prstGeom>
            </p:spPr>
          </p:pic>
          <p:pic>
            <p:nvPicPr>
              <p:cNvPr id="3" name="Picture 2" descr="Transparent Background Quarter Note, HD Png Download ...">
                <a:extLst>
                  <a:ext uri="{FF2B5EF4-FFF2-40B4-BE49-F238E27FC236}">
                    <a16:creationId xmlns:a16="http://schemas.microsoft.com/office/drawing/2014/main" id="{25DE5879-D245-0784-22D7-FE35BBD626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4425657" y="3613428"/>
                <a:ext cx="1185149" cy="1752919"/>
              </a:xfrm>
              <a:prstGeom prst="rect">
                <a:avLst/>
              </a:prstGeom>
            </p:spPr>
          </p:pic>
          <p:pic>
            <p:nvPicPr>
              <p:cNvPr id="9" name="Picture 8" descr="Transparent Background Quarter Note, HD Png Download ...">
                <a:extLst>
                  <a:ext uri="{FF2B5EF4-FFF2-40B4-BE49-F238E27FC236}">
                    <a16:creationId xmlns:a16="http://schemas.microsoft.com/office/drawing/2014/main" id="{C8643024-3A83-4CBA-0299-FFAD01422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5989291" y="3392704"/>
                <a:ext cx="1185149" cy="1752919"/>
              </a:xfrm>
              <a:prstGeom prst="rect">
                <a:avLst/>
              </a:prstGeom>
            </p:spPr>
          </p:pic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DACDF6-64F2-B9D4-10AE-8AD6AB92CCA9}"/>
                </a:ext>
              </a:extLst>
            </p:cNvPr>
            <p:cNvSpPr txBox="1"/>
            <p:nvPr/>
          </p:nvSpPr>
          <p:spPr>
            <a:xfrm>
              <a:off x="4195508" y="5320884"/>
              <a:ext cx="45491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Do     Re    Mi</a:t>
              </a:r>
            </a:p>
          </p:txBody>
        </p:sp>
        <p:pic>
          <p:nvPicPr>
            <p:cNvPr id="6" name="Picture 5" descr="Transparent Background Quarter Note, HD Png Download ...">
              <a:extLst>
                <a:ext uri="{FF2B5EF4-FFF2-40B4-BE49-F238E27FC236}">
                  <a16:creationId xmlns:a16="http://schemas.microsoft.com/office/drawing/2014/main" id="{ADC78DB4-5DA0-DE8C-9C84-082B0DEB9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301617" y="3029068"/>
              <a:ext cx="1185149" cy="17529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5553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04F82C-EAD5-A3B8-DBA5-0FEE85C64D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1125" y="1118433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AE033-CF97-C378-AE85-B10C8056D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1125" y="2533156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E59842-DD5D-1834-BE86-02953E3419E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46963" y="139182"/>
            <a:ext cx="4898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ntserrat Alternates Medium"/>
              </a:rPr>
              <a:t>White Ninja | Lesson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BBED8B-1C05-0EC6-EA32-39C59C1EA3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1125" y="3815791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3.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7B764-6F4C-90E8-EB74-693BC31A8E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8583" y="5091199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91029C-8430-5D3B-1401-6FE84D6F01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3" y="712101"/>
            <a:ext cx="11098174" cy="14003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51A802-5278-EEC5-496D-890C917FD77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7826"/>
          <a:stretch>
            <a:fillRect/>
          </a:stretch>
        </p:blipFill>
        <p:spPr>
          <a:xfrm>
            <a:off x="504823" y="2112471"/>
            <a:ext cx="11164858" cy="11502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2545A1-B9D3-9712-10FF-D6741AC4F5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965" y="3431348"/>
            <a:ext cx="11060068" cy="10669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BFE6EC5-D2D3-B843-B684-595E4F9E8B5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645" y="4713926"/>
            <a:ext cx="11107700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88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51C58-95D1-E8F0-4F20-36B8B76C9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CEC6A64-B902-F786-D938-698E34511AFD}"/>
              </a:ext>
            </a:extLst>
          </p:cNvPr>
          <p:cNvSpPr txBox="1"/>
          <p:nvPr/>
        </p:nvSpPr>
        <p:spPr>
          <a:xfrm>
            <a:off x="2864642" y="322453"/>
            <a:ext cx="6238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Montserrat Alternates Medium" panose="00000600000000000000" pitchFamily="50" charset="0"/>
              </a:rPr>
              <a:t>White Ninja | Lesson 4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FB7902F-47CA-9086-2EA9-11EBD6668158}"/>
              </a:ext>
            </a:extLst>
          </p:cNvPr>
          <p:cNvGrpSpPr/>
          <p:nvPr/>
        </p:nvGrpSpPr>
        <p:grpSpPr>
          <a:xfrm>
            <a:off x="1731391" y="1321997"/>
            <a:ext cx="8566654" cy="4922217"/>
            <a:chOff x="1731391" y="1321997"/>
            <a:chExt cx="8566654" cy="4922217"/>
          </a:xfrm>
        </p:grpSpPr>
        <p:pic>
          <p:nvPicPr>
            <p:cNvPr id="2" name="Picture 1" descr="6,100+ Treble Clef Staff Stock Photos, Pictures &amp; Royalty ...">
              <a:extLst>
                <a:ext uri="{FF2B5EF4-FFF2-40B4-BE49-F238E27FC236}">
                  <a16:creationId xmlns:a16="http://schemas.microsoft.com/office/drawing/2014/main" id="{BC727ACD-A8EA-4653-355D-ABEC6B3FC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731391" y="1321997"/>
              <a:ext cx="8566654" cy="467526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7BBFB03-C01C-0FD7-08F4-24A72BF48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0384" y="4679971"/>
              <a:ext cx="672176" cy="64091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B3F0ED-3CC5-E6B4-414F-D6284878260B}"/>
                </a:ext>
              </a:extLst>
            </p:cNvPr>
            <p:cNvSpPr txBox="1"/>
            <p:nvPr/>
          </p:nvSpPr>
          <p:spPr>
            <a:xfrm>
              <a:off x="4195508" y="5320884"/>
              <a:ext cx="45491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1-2               3-4 </a:t>
              </a:r>
            </a:p>
          </p:txBody>
        </p:sp>
        <p:pic>
          <p:nvPicPr>
            <p:cNvPr id="4" name="Picture 3" descr="Half note transparent background PNG cliparts free download | HiClipart">
              <a:extLst>
                <a:ext uri="{FF2B5EF4-FFF2-40B4-BE49-F238E27FC236}">
                  <a16:creationId xmlns:a16="http://schemas.microsoft.com/office/drawing/2014/main" id="{986E3CBF-0B4B-1C4F-29AA-720B6BE62C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274884" y="3659630"/>
              <a:ext cx="1543745" cy="154374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4230EB2-FBA4-E85A-27D2-3F368193C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67584" y="4679971"/>
              <a:ext cx="672176" cy="640913"/>
            </a:xfrm>
            <a:prstGeom prst="rect">
              <a:avLst/>
            </a:prstGeom>
          </p:spPr>
        </p:pic>
        <p:pic>
          <p:nvPicPr>
            <p:cNvPr id="14" name="Picture 13" descr="Half note transparent background PNG cliparts free download | HiClipart">
              <a:extLst>
                <a:ext uri="{FF2B5EF4-FFF2-40B4-BE49-F238E27FC236}">
                  <a16:creationId xmlns:a16="http://schemas.microsoft.com/office/drawing/2014/main" id="{105FCC37-C395-A149-0712-EB5CD7A71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271224" y="3659630"/>
              <a:ext cx="1543745" cy="154374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D188C4-E2AA-A9D2-ED90-CD1070D45B8A}"/>
                </a:ext>
              </a:extLst>
            </p:cNvPr>
            <p:cNvSpPr txBox="1"/>
            <p:nvPr/>
          </p:nvSpPr>
          <p:spPr>
            <a:xfrm>
              <a:off x="2941633" y="1989125"/>
              <a:ext cx="73564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00FF"/>
                  </a:solidFill>
                  <a:latin typeface="Aptos" panose="020B0004020202020204" pitchFamily="34" charset="0"/>
                </a:rPr>
                <a:t>Half Notes are two beats each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7981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04F82C-EAD5-A3B8-DBA5-0FEE85C64D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1125" y="999053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AE033-CF97-C378-AE85-B10C8056D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8583" y="2262199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E59842-DD5D-1834-BE86-02953E3419E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52043" y="122987"/>
            <a:ext cx="4887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ntserrat Alternates Medium" panose="00000600000000000000" pitchFamily="50" charset="0"/>
              </a:rPr>
              <a:t>White Ninja | Lesson 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BBED8B-1C05-0EC6-EA32-39C59C1EA3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8583" y="340637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3.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7B764-6F4C-90E8-EB74-693BC31A8E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8583" y="458856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4.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C92303-8342-1D70-E85D-8FD62E6A64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8583" y="5774761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A0F493-F7A6-6325-C9AA-140AD908B1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3" y="575087"/>
            <a:ext cx="11107700" cy="14098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065DB1-F45C-573E-8B45-05330898B7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17" y="1878730"/>
            <a:ext cx="11117226" cy="10860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C32C39-3183-14F4-DCAC-5F8D2601E6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540" y="3042008"/>
            <a:ext cx="11107700" cy="10574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F06E69-3118-0D11-C658-1F72EC81E0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297" y="4192539"/>
            <a:ext cx="11155332" cy="10764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20924DE-8132-E5ED-4DF0-D5F36D4D5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982" y="5325363"/>
            <a:ext cx="11088647" cy="112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75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04F82C-EAD5-A3B8-DBA5-0FEE85C64D15}"/>
              </a:ext>
            </a:extLst>
          </p:cNvPr>
          <p:cNvSpPr txBox="1"/>
          <p:nvPr/>
        </p:nvSpPr>
        <p:spPr>
          <a:xfrm>
            <a:off x="108583" y="988569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AE033-CF97-C378-AE85-B10C8056D0C7}"/>
              </a:ext>
            </a:extLst>
          </p:cNvPr>
          <p:cNvSpPr txBox="1"/>
          <p:nvPr/>
        </p:nvSpPr>
        <p:spPr>
          <a:xfrm>
            <a:off x="108583" y="2191079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E59842-DD5D-1834-BE86-02953E3419E7}"/>
              </a:ext>
            </a:extLst>
          </p:cNvPr>
          <p:cNvSpPr txBox="1"/>
          <p:nvPr/>
        </p:nvSpPr>
        <p:spPr>
          <a:xfrm>
            <a:off x="2929650" y="110180"/>
            <a:ext cx="6332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ntserrat Alternates Medium" panose="00000600000000000000" pitchFamily="50" charset="0"/>
              </a:rPr>
              <a:t>White Ninja | More Exercises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BBED8B-1C05-0EC6-EA32-39C59C1EA3C5}"/>
              </a:ext>
            </a:extLst>
          </p:cNvPr>
          <p:cNvSpPr txBox="1"/>
          <p:nvPr/>
        </p:nvSpPr>
        <p:spPr>
          <a:xfrm>
            <a:off x="108583" y="339621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3.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7B764-6F4C-90E8-EB74-693BC31A8EFE}"/>
              </a:ext>
            </a:extLst>
          </p:cNvPr>
          <p:cNvSpPr txBox="1"/>
          <p:nvPr/>
        </p:nvSpPr>
        <p:spPr>
          <a:xfrm>
            <a:off x="108583" y="457840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4.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C92303-8342-1D70-E85D-8FD62E6A6475}"/>
              </a:ext>
            </a:extLst>
          </p:cNvPr>
          <p:cNvSpPr txBox="1"/>
          <p:nvPr/>
        </p:nvSpPr>
        <p:spPr>
          <a:xfrm>
            <a:off x="108583" y="5683321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E73C29-9603-C480-A8D8-FDF1B09483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254"/>
          <a:stretch>
            <a:fillRect/>
          </a:stretch>
        </p:blipFill>
        <p:spPr>
          <a:xfrm>
            <a:off x="667383" y="602920"/>
            <a:ext cx="11069595" cy="11627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D6A2C7-AE18-500F-7174-BF80654BF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1" y="1825446"/>
            <a:ext cx="11088647" cy="10193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09CD1F-2601-6BF0-E333-07003A7AC0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982"/>
          <a:stretch>
            <a:fillRect/>
          </a:stretch>
        </p:blipFill>
        <p:spPr>
          <a:xfrm>
            <a:off x="638804" y="2976880"/>
            <a:ext cx="11098174" cy="10987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5FCA76-69FE-6ABF-1A77-A598C8997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872" y="4207783"/>
            <a:ext cx="11098174" cy="10288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6E0DCD-EF05-689F-BD0C-E2ABA9818F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666" y="5307022"/>
            <a:ext cx="11117226" cy="10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04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04F82C-EAD5-A3B8-DBA5-0FEE85C64D15}"/>
              </a:ext>
            </a:extLst>
          </p:cNvPr>
          <p:cNvSpPr txBox="1"/>
          <p:nvPr/>
        </p:nvSpPr>
        <p:spPr>
          <a:xfrm>
            <a:off x="111125" y="836493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6.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AE033-CF97-C378-AE85-B10C8056D0C7}"/>
              </a:ext>
            </a:extLst>
          </p:cNvPr>
          <p:cNvSpPr txBox="1"/>
          <p:nvPr/>
        </p:nvSpPr>
        <p:spPr>
          <a:xfrm>
            <a:off x="108583" y="2069159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7.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E59842-DD5D-1834-BE86-02953E3419E7}"/>
              </a:ext>
            </a:extLst>
          </p:cNvPr>
          <p:cNvSpPr txBox="1"/>
          <p:nvPr/>
        </p:nvSpPr>
        <p:spPr>
          <a:xfrm>
            <a:off x="2741690" y="55591"/>
            <a:ext cx="6708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ntserrat Alternates Medium" panose="00000600000000000000" pitchFamily="50" charset="0"/>
              </a:rPr>
              <a:t>White Ninja | More Exercises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BBED8B-1C05-0EC6-EA32-39C59C1EA3C5}"/>
              </a:ext>
            </a:extLst>
          </p:cNvPr>
          <p:cNvSpPr txBox="1"/>
          <p:nvPr/>
        </p:nvSpPr>
        <p:spPr>
          <a:xfrm>
            <a:off x="108583" y="327429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8.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7B764-6F4C-90E8-EB74-693BC31A8EFE}"/>
              </a:ext>
            </a:extLst>
          </p:cNvPr>
          <p:cNvSpPr txBox="1"/>
          <p:nvPr/>
        </p:nvSpPr>
        <p:spPr>
          <a:xfrm>
            <a:off x="108583" y="454792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9.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C92303-8342-1D70-E85D-8FD62E6A6475}"/>
              </a:ext>
            </a:extLst>
          </p:cNvPr>
          <p:cNvSpPr txBox="1"/>
          <p:nvPr/>
        </p:nvSpPr>
        <p:spPr>
          <a:xfrm>
            <a:off x="108583" y="5795081"/>
            <a:ext cx="49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1295130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EC282-52D5-F168-FB60-8A761C522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84AB499-B256-8B0C-9E76-B32D183EE9E9}"/>
              </a:ext>
            </a:extLst>
          </p:cNvPr>
          <p:cNvSpPr txBox="1"/>
          <p:nvPr/>
        </p:nvSpPr>
        <p:spPr>
          <a:xfrm>
            <a:off x="2454000" y="342102"/>
            <a:ext cx="8331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Montserrat Alternates Medium" panose="00000600000000000000" pitchFamily="50" charset="0"/>
              </a:rPr>
              <a:t>White Ninja | Rhythm Practice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DCB3DD-0247-F69F-EAA6-E809D120D982}"/>
              </a:ext>
            </a:extLst>
          </p:cNvPr>
          <p:cNvSpPr txBox="1"/>
          <p:nvPr/>
        </p:nvSpPr>
        <p:spPr>
          <a:xfrm>
            <a:off x="2571893" y="1388556"/>
            <a:ext cx="735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  <a:latin typeface="Aptos" panose="020B0004020202020204" pitchFamily="34" charset="0"/>
              </a:rPr>
              <a:t>Time Signatures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60634A-3E3D-613A-376A-64C83074A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77733" y="2625394"/>
            <a:ext cx="7434293" cy="2582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677029-01DA-B901-CA61-DBD67370FFFC}"/>
              </a:ext>
            </a:extLst>
          </p:cNvPr>
          <p:cNvSpPr txBox="1"/>
          <p:nvPr/>
        </p:nvSpPr>
        <p:spPr>
          <a:xfrm>
            <a:off x="-639239" y="3516504"/>
            <a:ext cx="5596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  <a:latin typeface="Aptos" panose="020B0004020202020204" pitchFamily="34" charset="0"/>
              </a:rPr>
              <a:t>Beats in the measure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27D882-1E87-E284-F9B2-B582AA9C9ED5}"/>
              </a:ext>
            </a:extLst>
          </p:cNvPr>
          <p:cNvSpPr txBox="1"/>
          <p:nvPr/>
        </p:nvSpPr>
        <p:spPr>
          <a:xfrm>
            <a:off x="-791639" y="4307066"/>
            <a:ext cx="5596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Aptos" panose="020B0004020202020204" pitchFamily="34" charset="0"/>
              </a:rPr>
              <a:t>Type of note that gets the beat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8970F8-0D1D-6587-ACA2-E2E0D32F8DAF}"/>
              </a:ext>
            </a:extLst>
          </p:cNvPr>
          <p:cNvSpPr txBox="1"/>
          <p:nvPr/>
        </p:nvSpPr>
        <p:spPr>
          <a:xfrm>
            <a:off x="4625286" y="4468449"/>
            <a:ext cx="7800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Aptos" panose="020B0004020202020204" pitchFamily="34" charset="0"/>
              </a:rPr>
              <a:t>1          2          3         4</a:t>
            </a:r>
          </a:p>
        </p:txBody>
      </p:sp>
    </p:spTree>
    <p:extLst>
      <p:ext uri="{BB962C8B-B14F-4D97-AF65-F5344CB8AC3E}">
        <p14:creationId xmlns:p14="http://schemas.microsoft.com/office/powerpoint/2010/main" val="1603931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04F82C-EAD5-A3B8-DBA5-0FEE85C64D15}"/>
              </a:ext>
            </a:extLst>
          </p:cNvPr>
          <p:cNvSpPr txBox="1"/>
          <p:nvPr/>
        </p:nvSpPr>
        <p:spPr>
          <a:xfrm>
            <a:off x="111125" y="1029533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AE033-CF97-C378-AE85-B10C8056D0C7}"/>
              </a:ext>
            </a:extLst>
          </p:cNvPr>
          <p:cNvSpPr txBox="1"/>
          <p:nvPr/>
        </p:nvSpPr>
        <p:spPr>
          <a:xfrm>
            <a:off x="108583" y="2262199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E59842-DD5D-1834-BE86-02953E3419E7}"/>
              </a:ext>
            </a:extLst>
          </p:cNvPr>
          <p:cNvSpPr txBox="1"/>
          <p:nvPr/>
        </p:nvSpPr>
        <p:spPr>
          <a:xfrm>
            <a:off x="2927057" y="104284"/>
            <a:ext cx="6393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ntserrat Alternates Medium" panose="00000600000000000000" pitchFamily="50" charset="0"/>
              </a:rPr>
              <a:t>White Ninja | Rhythm Practice 1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BBED8B-1C05-0EC6-EA32-39C59C1EA3C5}"/>
              </a:ext>
            </a:extLst>
          </p:cNvPr>
          <p:cNvSpPr txBox="1"/>
          <p:nvPr/>
        </p:nvSpPr>
        <p:spPr>
          <a:xfrm>
            <a:off x="108583" y="346733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7B764-6F4C-90E8-EB74-693BC31A8EFE}"/>
              </a:ext>
            </a:extLst>
          </p:cNvPr>
          <p:cNvSpPr txBox="1"/>
          <p:nvPr/>
        </p:nvSpPr>
        <p:spPr>
          <a:xfrm>
            <a:off x="108583" y="474096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C92303-8342-1D70-E85D-8FD62E6A6475}"/>
              </a:ext>
            </a:extLst>
          </p:cNvPr>
          <p:cNvSpPr txBox="1"/>
          <p:nvPr/>
        </p:nvSpPr>
        <p:spPr>
          <a:xfrm>
            <a:off x="108583" y="5988121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BA449D-72D1-DEBB-2CF9-7E3FBD6B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36" y="734241"/>
            <a:ext cx="11214102" cy="8512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F2FE1E-4AD4-5B68-4832-5D6D62D96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6" y="1987351"/>
            <a:ext cx="11214102" cy="850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8DCCD7-CA09-6CBD-28AA-FDC5EA488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43" y="3136574"/>
            <a:ext cx="11205795" cy="9587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04E3AE-288D-C052-9175-97743F4415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143" y="4443220"/>
            <a:ext cx="11205795" cy="87888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87FF632-99F3-8B06-BB24-E63AF3D246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836" y="5670052"/>
            <a:ext cx="11214102" cy="86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21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04F82C-EAD5-A3B8-DBA5-0FEE85C64D15}"/>
              </a:ext>
            </a:extLst>
          </p:cNvPr>
          <p:cNvSpPr txBox="1"/>
          <p:nvPr/>
        </p:nvSpPr>
        <p:spPr>
          <a:xfrm>
            <a:off x="111125" y="1029533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AE033-CF97-C378-AE85-B10C8056D0C7}"/>
              </a:ext>
            </a:extLst>
          </p:cNvPr>
          <p:cNvSpPr txBox="1"/>
          <p:nvPr/>
        </p:nvSpPr>
        <p:spPr>
          <a:xfrm>
            <a:off x="108583" y="2262199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E59842-DD5D-1834-BE86-02953E3419E7}"/>
              </a:ext>
            </a:extLst>
          </p:cNvPr>
          <p:cNvSpPr txBox="1"/>
          <p:nvPr/>
        </p:nvSpPr>
        <p:spPr>
          <a:xfrm>
            <a:off x="2665490" y="97698"/>
            <a:ext cx="6861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ntserrat Alternates Medium" panose="00000600000000000000" pitchFamily="50" charset="0"/>
              </a:rPr>
              <a:t>White Ninja | Rhythm Practice 2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BBED8B-1C05-0EC6-EA32-39C59C1EA3C5}"/>
              </a:ext>
            </a:extLst>
          </p:cNvPr>
          <p:cNvSpPr txBox="1"/>
          <p:nvPr/>
        </p:nvSpPr>
        <p:spPr>
          <a:xfrm>
            <a:off x="108583" y="346733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7B764-6F4C-90E8-EB74-693BC31A8EFE}"/>
              </a:ext>
            </a:extLst>
          </p:cNvPr>
          <p:cNvSpPr txBox="1"/>
          <p:nvPr/>
        </p:nvSpPr>
        <p:spPr>
          <a:xfrm>
            <a:off x="108583" y="474096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C92303-8342-1D70-E85D-8FD62E6A6475}"/>
              </a:ext>
            </a:extLst>
          </p:cNvPr>
          <p:cNvSpPr txBox="1"/>
          <p:nvPr/>
        </p:nvSpPr>
        <p:spPr>
          <a:xfrm>
            <a:off x="108582" y="5988121"/>
            <a:ext cx="50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D0675A-52E5-064D-1996-A4DF8CDE6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76" y="700911"/>
            <a:ext cx="11504919" cy="965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1BCF4-204A-4783-D13C-D92DFC0AB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76" y="1948917"/>
            <a:ext cx="11504919" cy="9480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045E06-53F5-7376-FF43-43358A2B3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976" y="3155198"/>
            <a:ext cx="11504919" cy="93326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7B826FD-E696-F6B3-1ECC-0EFAC7CC5D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143" y="4463968"/>
            <a:ext cx="11411752" cy="8802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1B729BC-EC42-178D-F622-ED2293358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021" y="5685861"/>
            <a:ext cx="11411752" cy="98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69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04F82C-EAD5-A3B8-DBA5-0FEE85C64D15}"/>
              </a:ext>
            </a:extLst>
          </p:cNvPr>
          <p:cNvSpPr txBox="1"/>
          <p:nvPr/>
        </p:nvSpPr>
        <p:spPr>
          <a:xfrm>
            <a:off x="111125" y="1029533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AE033-CF97-C378-AE85-B10C8056D0C7}"/>
              </a:ext>
            </a:extLst>
          </p:cNvPr>
          <p:cNvSpPr txBox="1"/>
          <p:nvPr/>
        </p:nvSpPr>
        <p:spPr>
          <a:xfrm>
            <a:off x="108583" y="2262199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E59842-DD5D-1834-BE86-02953E3419E7}"/>
              </a:ext>
            </a:extLst>
          </p:cNvPr>
          <p:cNvSpPr txBox="1"/>
          <p:nvPr/>
        </p:nvSpPr>
        <p:spPr>
          <a:xfrm>
            <a:off x="2727084" y="112908"/>
            <a:ext cx="6810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ntserrat Alternates Medium" panose="00000600000000000000" pitchFamily="50" charset="0"/>
              </a:rPr>
              <a:t>White Ninja | Test Exercises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BBED8B-1C05-0EC6-EA32-39C59C1EA3C5}"/>
              </a:ext>
            </a:extLst>
          </p:cNvPr>
          <p:cNvSpPr txBox="1"/>
          <p:nvPr/>
        </p:nvSpPr>
        <p:spPr>
          <a:xfrm>
            <a:off x="108583" y="346733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7B764-6F4C-90E8-EB74-693BC31A8EFE}"/>
              </a:ext>
            </a:extLst>
          </p:cNvPr>
          <p:cNvSpPr txBox="1"/>
          <p:nvPr/>
        </p:nvSpPr>
        <p:spPr>
          <a:xfrm>
            <a:off x="108583" y="4740964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C92303-8342-1D70-E85D-8FD62E6A6475}"/>
              </a:ext>
            </a:extLst>
          </p:cNvPr>
          <p:cNvSpPr txBox="1"/>
          <p:nvPr/>
        </p:nvSpPr>
        <p:spPr>
          <a:xfrm>
            <a:off x="108583" y="5988121"/>
            <a:ext cx="41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036D86-4FA8-0B31-AD98-F359B2106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3" y="636128"/>
            <a:ext cx="11214102" cy="12250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2D9AF9-9625-BB98-7693-0559BD18C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43" y="1822049"/>
            <a:ext cx="11214102" cy="12496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A305C8-F598-4473-2313-93446AC11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43" y="3062137"/>
            <a:ext cx="11214102" cy="11829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29930E-A45F-06EA-4605-2ED8B79C2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143" y="4372331"/>
            <a:ext cx="11214102" cy="11065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3B2B2BF-6175-4D79-A25E-DE4D0C7F3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143" y="5604130"/>
            <a:ext cx="11214102" cy="113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1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01190CD-9A3D-6EC9-0ABE-3D3B158C14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068818"/>
              </p:ext>
            </p:extLst>
          </p:nvPr>
        </p:nvGraphicFramePr>
        <p:xfrm>
          <a:off x="423793" y="1388017"/>
          <a:ext cx="11344413" cy="4073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7580">
                  <a:extLst>
                    <a:ext uri="{9D8B030D-6E8A-4147-A177-3AD203B41FA5}">
                      <a16:colId xmlns:a16="http://schemas.microsoft.com/office/drawing/2014/main" val="2994434012"/>
                    </a:ext>
                  </a:extLst>
                </a:gridCol>
                <a:gridCol w="1184061">
                  <a:extLst>
                    <a:ext uri="{9D8B030D-6E8A-4147-A177-3AD203B41FA5}">
                      <a16:colId xmlns:a16="http://schemas.microsoft.com/office/drawing/2014/main" val="3284977144"/>
                    </a:ext>
                  </a:extLst>
                </a:gridCol>
                <a:gridCol w="1168675">
                  <a:extLst>
                    <a:ext uri="{9D8B030D-6E8A-4147-A177-3AD203B41FA5}">
                      <a16:colId xmlns:a16="http://schemas.microsoft.com/office/drawing/2014/main" val="475360266"/>
                    </a:ext>
                  </a:extLst>
                </a:gridCol>
                <a:gridCol w="1180480">
                  <a:extLst>
                    <a:ext uri="{9D8B030D-6E8A-4147-A177-3AD203B41FA5}">
                      <a16:colId xmlns:a16="http://schemas.microsoft.com/office/drawing/2014/main" val="390637385"/>
                    </a:ext>
                  </a:extLst>
                </a:gridCol>
                <a:gridCol w="1259251">
                  <a:extLst>
                    <a:ext uri="{9D8B030D-6E8A-4147-A177-3AD203B41FA5}">
                      <a16:colId xmlns:a16="http://schemas.microsoft.com/office/drawing/2014/main" val="268586295"/>
                    </a:ext>
                  </a:extLst>
                </a:gridCol>
                <a:gridCol w="1005151">
                  <a:extLst>
                    <a:ext uri="{9D8B030D-6E8A-4147-A177-3AD203B41FA5}">
                      <a16:colId xmlns:a16="http://schemas.microsoft.com/office/drawing/2014/main" val="2596267296"/>
                    </a:ext>
                  </a:extLst>
                </a:gridCol>
                <a:gridCol w="1465772">
                  <a:extLst>
                    <a:ext uri="{9D8B030D-6E8A-4147-A177-3AD203B41FA5}">
                      <a16:colId xmlns:a16="http://schemas.microsoft.com/office/drawing/2014/main" val="368722185"/>
                    </a:ext>
                  </a:extLst>
                </a:gridCol>
                <a:gridCol w="1262269">
                  <a:extLst>
                    <a:ext uri="{9D8B030D-6E8A-4147-A177-3AD203B41FA5}">
                      <a16:colId xmlns:a16="http://schemas.microsoft.com/office/drawing/2014/main" val="3220646218"/>
                    </a:ext>
                  </a:extLst>
                </a:gridCol>
                <a:gridCol w="1441174">
                  <a:extLst>
                    <a:ext uri="{9D8B030D-6E8A-4147-A177-3AD203B41FA5}">
                      <a16:colId xmlns:a16="http://schemas.microsoft.com/office/drawing/2014/main" val="403003125"/>
                    </a:ext>
                  </a:extLst>
                </a:gridCol>
              </a:tblGrid>
              <a:tr h="9945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ptos" panose="020B0004020202020204" pitchFamily="34" charset="0"/>
                        </a:rPr>
                        <a:t>Instrument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ptos" panose="020B0004020202020204" pitchFamily="34" charset="0"/>
                        </a:rPr>
                        <a:t>Range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ptos" panose="020B0004020202020204" pitchFamily="34" charset="0"/>
                        </a:rPr>
                        <a:t>Rhythm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ptos" panose="020B0004020202020204" pitchFamily="34" charset="0"/>
                        </a:rPr>
                        <a:t>Other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ptos" panose="020B0004020202020204" pitchFamily="34" charset="0"/>
                        </a:rPr>
                        <a:t>Pitch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65207"/>
                  </a:ext>
                </a:extLst>
              </a:tr>
              <a:tr h="76985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u="none" dirty="0">
                          <a:latin typeface="Aptos" panose="020B0004020202020204" pitchFamily="34" charset="0"/>
                        </a:rPr>
                        <a:t>Treble Clef: Sop, Alto</a:t>
                      </a:r>
                    </a:p>
                    <a:p>
                      <a:pPr algn="ctr"/>
                      <a:endParaRPr lang="en-US" b="1" dirty="0">
                        <a:latin typeface="Aptos" panose="020B0004020202020204" pitchFamily="34" charset="0"/>
                      </a:endParaRPr>
                    </a:p>
                    <a:p>
                      <a:pPr algn="ctr"/>
                      <a:r>
                        <a:rPr lang="en-US" b="1" u="none" dirty="0">
                          <a:latin typeface="Aptos" panose="020B0004020202020204" pitchFamily="34" charset="0"/>
                        </a:rPr>
                        <a:t>Bass Clef: Tenor (8vb), Bass</a:t>
                      </a:r>
                    </a:p>
                    <a:p>
                      <a:pPr algn="ctr"/>
                      <a:endParaRPr lang="en-US" b="1" u="none" dirty="0">
                        <a:latin typeface="Aptos" panose="020B0004020202020204" pitchFamily="34" charset="0"/>
                      </a:endParaRPr>
                    </a:p>
                    <a:p>
                      <a:pPr algn="ctr"/>
                      <a:r>
                        <a:rPr lang="en-US" b="1" u="none" dirty="0">
                          <a:latin typeface="Aptos" panose="020B0004020202020204" pitchFamily="34" charset="0"/>
                        </a:rPr>
                        <a:t>Rhythm Only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en-US" b="1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ptos" panose="020B0004020202020204" pitchFamily="34" charset="0"/>
                        </a:rPr>
                        <a:t>Note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ptos" panose="020B0004020202020204" pitchFamily="34" charset="0"/>
                        </a:rPr>
                        <a:t>Rest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ptos" panose="020B0004020202020204" pitchFamily="34" charset="0"/>
                        </a:rPr>
                        <a:t>Difficulty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" panose="020B0004020202020204" pitchFamily="34" charset="0"/>
                        </a:rPr>
                        <a:t>None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ptos" panose="020B0004020202020204" pitchFamily="34" charset="0"/>
                        </a:rPr>
                        <a:t>Leaps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830898"/>
                  </a:ext>
                </a:extLst>
              </a:tr>
              <a:tr h="23095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latin typeface="Aptos" panose="020B0004020202020204" pitchFamily="34" charset="0"/>
                        </a:rPr>
                        <a:t>Easy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b="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latin typeface="Aptos" panose="020B0004020202020204" pitchFamily="34" charset="0"/>
                        </a:rPr>
                        <a:t>Max Leap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i="1" dirty="0">
                        <a:latin typeface="Aptos" panose="020B00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1" dirty="0">
                          <a:latin typeface="Aptos" panose="020B0004020202020204" pitchFamily="34" charset="0"/>
                        </a:rPr>
                        <a:t>No Greater than 2</a:t>
                      </a:r>
                      <a:r>
                        <a:rPr lang="en-US" b="0" i="1" baseline="30000" dirty="0">
                          <a:latin typeface="Aptos" panose="020B0004020202020204" pitchFamily="34" charset="0"/>
                        </a:rPr>
                        <a:t>nd</a:t>
                      </a:r>
                      <a:endParaRPr lang="en-US" b="0" i="1" dirty="0">
                        <a:latin typeface="Aptos" panose="020B0004020202020204" pitchFamily="34" charset="0"/>
                      </a:endParaRPr>
                    </a:p>
                    <a:p>
                      <a:pPr algn="ctr"/>
                      <a:endParaRPr lang="en-US" b="0" i="1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latin typeface="Aptos" panose="020B0004020202020204" pitchFamily="34" charset="0"/>
                        </a:rPr>
                        <a:t>Must Start on Tonic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208440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EE59842-DD5D-1834-BE86-02953E3419E7}"/>
              </a:ext>
            </a:extLst>
          </p:cNvPr>
          <p:cNvSpPr txBox="1"/>
          <p:nvPr/>
        </p:nvSpPr>
        <p:spPr>
          <a:xfrm>
            <a:off x="1177645" y="502002"/>
            <a:ext cx="9836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Montserrat Alternates Medium" panose="00000600000000000000" pitchFamily="50" charset="0"/>
              </a:rPr>
              <a:t>White Ninja | Sight Reading Factory Level Setup </a:t>
            </a:r>
          </a:p>
        </p:txBody>
      </p:sp>
      <p:pic>
        <p:nvPicPr>
          <p:cNvPr id="19" name="Picture 18" descr="A black and white image of a musical note&#10;&#10;Description automatically generated">
            <a:extLst>
              <a:ext uri="{FF2B5EF4-FFF2-40B4-BE49-F238E27FC236}">
                <a16:creationId xmlns:a16="http://schemas.microsoft.com/office/drawing/2014/main" id="{1ACD5966-5528-C0C3-D9EC-02177C0B0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242" y="4077169"/>
            <a:ext cx="735445" cy="1244600"/>
          </a:xfrm>
          <a:prstGeom prst="rect">
            <a:avLst/>
          </a:prstGeom>
        </p:spPr>
      </p:pic>
      <p:pic>
        <p:nvPicPr>
          <p:cNvPr id="25" name="Picture 24" descr="A black and white image of a musical note&#10;&#10;Description automatically generated">
            <a:extLst>
              <a:ext uri="{FF2B5EF4-FFF2-40B4-BE49-F238E27FC236}">
                <a16:creationId xmlns:a16="http://schemas.microsoft.com/office/drawing/2014/main" id="{1D9EE803-33FE-388A-1DC1-00F42DBD8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298" y="4077169"/>
            <a:ext cx="1223963" cy="13085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07C450-FB4C-7F8C-5FC5-1913288A4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663" y="3582677"/>
            <a:ext cx="1013999" cy="13862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929F47-8B68-47CB-ED23-AA18CD57C3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4" t="34815" r="14148" b="40549"/>
          <a:stretch>
            <a:fillRect/>
          </a:stretch>
        </p:blipFill>
        <p:spPr>
          <a:xfrm>
            <a:off x="4278412" y="5865353"/>
            <a:ext cx="3635171" cy="86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02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255</Words>
  <Application>Microsoft Office PowerPoint</Application>
  <PresentationFormat>Widescreen</PresentationFormat>
  <Paragraphs>90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Montserrat Alternates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A. Miller</dc:creator>
  <cp:lastModifiedBy>Steven A. Miller</cp:lastModifiedBy>
  <cp:revision>2</cp:revision>
  <dcterms:created xsi:type="dcterms:W3CDTF">2024-02-06T02:47:57Z</dcterms:created>
  <dcterms:modified xsi:type="dcterms:W3CDTF">2026-08-23T11:18:47Z</dcterms:modified>
</cp:coreProperties>
</file>